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8"/>
  </p:notesMasterIdLst>
  <p:handoutMasterIdLst>
    <p:handoutMasterId r:id="rId29"/>
  </p:handoutMasterIdLst>
  <p:sldIdLst>
    <p:sldId id="2147473387" r:id="rId6"/>
    <p:sldId id="2147473385" r:id="rId7"/>
    <p:sldId id="2147473381" r:id="rId8"/>
    <p:sldId id="2147473376" r:id="rId9"/>
    <p:sldId id="285" r:id="rId10"/>
    <p:sldId id="2147473368" r:id="rId11"/>
    <p:sldId id="2147473377" r:id="rId12"/>
    <p:sldId id="2147473379" r:id="rId13"/>
    <p:sldId id="2147473378" r:id="rId14"/>
    <p:sldId id="290" r:id="rId15"/>
    <p:sldId id="2147473374" r:id="rId16"/>
    <p:sldId id="2147473382" r:id="rId17"/>
    <p:sldId id="2147473363" r:id="rId18"/>
    <p:sldId id="2147473362" r:id="rId19"/>
    <p:sldId id="2147473380" r:id="rId20"/>
    <p:sldId id="2147473366" r:id="rId21"/>
    <p:sldId id="2147473370" r:id="rId22"/>
    <p:sldId id="2147473383" r:id="rId23"/>
    <p:sldId id="265" r:id="rId24"/>
    <p:sldId id="2147473375" r:id="rId25"/>
    <p:sldId id="2147473388" r:id="rId26"/>
    <p:sldId id="282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0568A8-3918-468A-9E42-578284E90452}" v="1" dt="2023-09-29T14:54:27.903"/>
  </p1510:revLst>
</p1510:revInfo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8" autoAdjust="0"/>
    <p:restoredTop sz="94660"/>
  </p:normalViewPr>
  <p:slideViewPr>
    <p:cSldViewPr snapToGrid="0">
      <p:cViewPr varScale="1">
        <p:scale>
          <a:sx n="58" d="100"/>
          <a:sy n="58" d="100"/>
        </p:scale>
        <p:origin x="540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4166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woon Malte" userId="db09353f-3037-4476-aef5-e1f2c7d7ce5d" providerId="ADAL" clId="{9FA5444B-D386-422A-B8CA-9797B5E9658F}"/>
    <pc:docChg chg="undo redo custSel addSld delSld modSld sldOrd modMainMaster">
      <pc:chgData name="Schwoon Malte" userId="db09353f-3037-4476-aef5-e1f2c7d7ce5d" providerId="ADAL" clId="{9FA5444B-D386-422A-B8CA-9797B5E9658F}" dt="2023-09-21T12:00:34.114" v="4937" actId="1037"/>
      <pc:docMkLst>
        <pc:docMk/>
      </pc:docMkLst>
      <pc:sldChg chg="del">
        <pc:chgData name="Schwoon Malte" userId="db09353f-3037-4476-aef5-e1f2c7d7ce5d" providerId="ADAL" clId="{9FA5444B-D386-422A-B8CA-9797B5E9658F}" dt="2023-08-28T15:12:53.420" v="716" actId="47"/>
        <pc:sldMkLst>
          <pc:docMk/>
          <pc:sldMk cId="2427828219" sldId="256"/>
        </pc:sldMkLst>
      </pc:sldChg>
      <pc:sldChg chg="addSp delSp modSp del mod">
        <pc:chgData name="Schwoon Malte" userId="db09353f-3037-4476-aef5-e1f2c7d7ce5d" providerId="ADAL" clId="{9FA5444B-D386-422A-B8CA-9797B5E9658F}" dt="2023-09-21T11:29:35.895" v="4901" actId="47"/>
        <pc:sldMkLst>
          <pc:docMk/>
          <pc:sldMk cId="112098610" sldId="257"/>
        </pc:sldMkLst>
        <pc:spChg chg="mod">
          <ac:chgData name="Schwoon Malte" userId="db09353f-3037-4476-aef5-e1f2c7d7ce5d" providerId="ADAL" clId="{9FA5444B-D386-422A-B8CA-9797B5E9658F}" dt="2023-09-21T11:28:31.807" v="4870" actId="20577"/>
          <ac:spMkLst>
            <pc:docMk/>
            <pc:sldMk cId="112098610" sldId="257"/>
            <ac:spMk id="2" creationId="{79235150-3253-4220-292A-F422BE50E67B}"/>
          </ac:spMkLst>
        </pc:spChg>
        <pc:spChg chg="del mod">
          <ac:chgData name="Schwoon Malte" userId="db09353f-3037-4476-aef5-e1f2c7d7ce5d" providerId="ADAL" clId="{9FA5444B-D386-422A-B8CA-9797B5E9658F}" dt="2023-09-18T14:37:36.629" v="4730" actId="478"/>
          <ac:spMkLst>
            <pc:docMk/>
            <pc:sldMk cId="112098610" sldId="257"/>
            <ac:spMk id="3" creationId="{C4817D35-F20E-D25A-40FB-EE138778660E}"/>
          </ac:spMkLst>
        </pc:spChg>
        <pc:spChg chg="add del mod">
          <ac:chgData name="Schwoon Malte" userId="db09353f-3037-4476-aef5-e1f2c7d7ce5d" providerId="ADAL" clId="{9FA5444B-D386-422A-B8CA-9797B5E9658F}" dt="2023-09-18T14:37:42.673" v="4731" actId="478"/>
          <ac:spMkLst>
            <pc:docMk/>
            <pc:sldMk cId="112098610" sldId="257"/>
            <ac:spMk id="5" creationId="{AE74409A-DF95-3D4B-8886-E34E9993EA87}"/>
          </ac:spMkLst>
        </pc:spChg>
      </pc:sldChg>
      <pc:sldChg chg="del">
        <pc:chgData name="Schwoon Malte" userId="db09353f-3037-4476-aef5-e1f2c7d7ce5d" providerId="ADAL" clId="{9FA5444B-D386-422A-B8CA-9797B5E9658F}" dt="2023-09-13T08:29:02.418" v="4140" actId="47"/>
        <pc:sldMkLst>
          <pc:docMk/>
          <pc:sldMk cId="1318699218" sldId="259"/>
        </pc:sldMkLst>
      </pc:sldChg>
      <pc:sldChg chg="addSp delSp modSp mod ord">
        <pc:chgData name="Schwoon Malte" userId="db09353f-3037-4476-aef5-e1f2c7d7ce5d" providerId="ADAL" clId="{9FA5444B-D386-422A-B8CA-9797B5E9658F}" dt="2023-09-13T07:15:07.792" v="3851"/>
        <pc:sldMkLst>
          <pc:docMk/>
          <pc:sldMk cId="2867228343" sldId="264"/>
        </pc:sldMkLst>
        <pc:spChg chg="add mod">
          <ac:chgData name="Schwoon Malte" userId="db09353f-3037-4476-aef5-e1f2c7d7ce5d" providerId="ADAL" clId="{9FA5444B-D386-422A-B8CA-9797B5E9658F}" dt="2023-08-28T17:06:35.681" v="1210"/>
          <ac:spMkLst>
            <pc:docMk/>
            <pc:sldMk cId="2867228343" sldId="264"/>
            <ac:spMk id="2" creationId="{33CB3F48-A638-BC51-A774-FF8B5C8486CA}"/>
          </ac:spMkLst>
        </pc:spChg>
        <pc:spChg chg="del">
          <ac:chgData name="Schwoon Malte" userId="db09353f-3037-4476-aef5-e1f2c7d7ce5d" providerId="ADAL" clId="{9FA5444B-D386-422A-B8CA-9797B5E9658F}" dt="2023-08-28T09:01:25.067" v="339" actId="26606"/>
          <ac:spMkLst>
            <pc:docMk/>
            <pc:sldMk cId="2867228343" sldId="264"/>
            <ac:spMk id="2" creationId="{FF9B9CCC-B8AB-F5CC-0EF3-6EF8F2E3C91E}"/>
          </ac:spMkLst>
        </pc:spChg>
        <pc:spChg chg="del">
          <ac:chgData name="Schwoon Malte" userId="db09353f-3037-4476-aef5-e1f2c7d7ce5d" providerId="ADAL" clId="{9FA5444B-D386-422A-B8CA-9797B5E9658F}" dt="2023-08-28T09:01:17.753" v="335" actId="478"/>
          <ac:spMkLst>
            <pc:docMk/>
            <pc:sldMk cId="2867228343" sldId="264"/>
            <ac:spMk id="3" creationId="{B76902E9-C4A3-2A7C-C7A3-08D95480936C}"/>
          </ac:spMkLst>
        </pc:spChg>
        <pc:spChg chg="add mod">
          <ac:chgData name="Schwoon Malte" userId="db09353f-3037-4476-aef5-e1f2c7d7ce5d" providerId="ADAL" clId="{9FA5444B-D386-422A-B8CA-9797B5E9658F}" dt="2023-09-01T08:22:38.812" v="1512" actId="20577"/>
          <ac:spMkLst>
            <pc:docMk/>
            <pc:sldMk cId="2867228343" sldId="264"/>
            <ac:spMk id="9" creationId="{83087924-BE19-09DB-C90C-F695115F08EA}"/>
          </ac:spMkLst>
        </pc:spChg>
        <pc:graphicFrameChg chg="add del mod">
          <ac:chgData name="Schwoon Malte" userId="db09353f-3037-4476-aef5-e1f2c7d7ce5d" providerId="ADAL" clId="{9FA5444B-D386-422A-B8CA-9797B5E9658F}" dt="2023-08-28T09:04:07.832" v="349" actId="478"/>
          <ac:graphicFrameMkLst>
            <pc:docMk/>
            <pc:sldMk cId="2867228343" sldId="264"/>
            <ac:graphicFrameMk id="4" creationId="{473337B4-79E8-FE15-CF73-A109CB97F04B}"/>
          </ac:graphicFrameMkLst>
        </pc:graphicFrameChg>
        <pc:graphicFrameChg chg="add mod">
          <ac:chgData name="Schwoon Malte" userId="db09353f-3037-4476-aef5-e1f2c7d7ce5d" providerId="ADAL" clId="{9FA5444B-D386-422A-B8CA-9797B5E9658F}" dt="2023-09-01T08:30:33.060" v="1574" actId="20577"/>
          <ac:graphicFrameMkLst>
            <pc:docMk/>
            <pc:sldMk cId="2867228343" sldId="264"/>
            <ac:graphicFrameMk id="5" creationId="{473337B4-79E8-FE15-CF73-A109CB97F04B}"/>
          </ac:graphicFrameMkLst>
        </pc:graphicFrameChg>
      </pc:sldChg>
      <pc:sldChg chg="addSp delSp modSp mod ord">
        <pc:chgData name="Schwoon Malte" userId="db09353f-3037-4476-aef5-e1f2c7d7ce5d" providerId="ADAL" clId="{9FA5444B-D386-422A-B8CA-9797B5E9658F}" dt="2023-09-13T08:44:17.862" v="4387"/>
        <pc:sldMkLst>
          <pc:docMk/>
          <pc:sldMk cId="3423184146" sldId="265"/>
        </pc:sldMkLst>
        <pc:spChg chg="mod">
          <ac:chgData name="Schwoon Malte" userId="db09353f-3037-4476-aef5-e1f2c7d7ce5d" providerId="ADAL" clId="{9FA5444B-D386-422A-B8CA-9797B5E9658F}" dt="2023-09-07T14:09:09.029" v="2140" actId="20577"/>
          <ac:spMkLst>
            <pc:docMk/>
            <pc:sldMk cId="3423184146" sldId="265"/>
            <ac:spMk id="2" creationId="{C605F4DD-3074-A69E-C36F-F380D9B66A01}"/>
          </ac:spMkLst>
        </pc:spChg>
        <pc:spChg chg="del">
          <ac:chgData name="Schwoon Malte" userId="db09353f-3037-4476-aef5-e1f2c7d7ce5d" providerId="ADAL" clId="{9FA5444B-D386-422A-B8CA-9797B5E9658F}" dt="2023-09-07T14:05:51.479" v="2074" actId="478"/>
          <ac:spMkLst>
            <pc:docMk/>
            <pc:sldMk cId="3423184146" sldId="265"/>
            <ac:spMk id="3" creationId="{AA685A90-22AA-AC7E-252E-57EC9EAB8B13}"/>
          </ac:spMkLst>
        </pc:spChg>
        <pc:spChg chg="del">
          <ac:chgData name="Schwoon Malte" userId="db09353f-3037-4476-aef5-e1f2c7d7ce5d" providerId="ADAL" clId="{9FA5444B-D386-422A-B8CA-9797B5E9658F}" dt="2023-09-07T14:05:50.460" v="2073" actId="478"/>
          <ac:spMkLst>
            <pc:docMk/>
            <pc:sldMk cId="3423184146" sldId="265"/>
            <ac:spMk id="4" creationId="{F79B0ECA-4F76-CBEA-D5E6-CC6BAFE33893}"/>
          </ac:spMkLst>
        </pc:spChg>
        <pc:spChg chg="add mod">
          <ac:chgData name="Schwoon Malte" userId="db09353f-3037-4476-aef5-e1f2c7d7ce5d" providerId="ADAL" clId="{9FA5444B-D386-422A-B8CA-9797B5E9658F}" dt="2023-09-07T14:11:30.226" v="2248" actId="1076"/>
          <ac:spMkLst>
            <pc:docMk/>
            <pc:sldMk cId="3423184146" sldId="265"/>
            <ac:spMk id="9" creationId="{2AB649F9-886A-0700-CFBB-0A5DB237F6BF}"/>
          </ac:spMkLst>
        </pc:spChg>
        <pc:picChg chg="add mod">
          <ac:chgData name="Schwoon Malte" userId="db09353f-3037-4476-aef5-e1f2c7d7ce5d" providerId="ADAL" clId="{9FA5444B-D386-422A-B8CA-9797B5E9658F}" dt="2023-09-07T14:07:46.660" v="2078"/>
          <ac:picMkLst>
            <pc:docMk/>
            <pc:sldMk cId="3423184146" sldId="265"/>
            <ac:picMk id="6" creationId="{6121EFE7-87A4-76DB-DAD8-1D78EBD7003A}"/>
          </ac:picMkLst>
        </pc:picChg>
        <pc:picChg chg="add mod">
          <ac:chgData name="Schwoon Malte" userId="db09353f-3037-4476-aef5-e1f2c7d7ce5d" providerId="ADAL" clId="{9FA5444B-D386-422A-B8CA-9797B5E9658F}" dt="2023-09-07T14:08:28.314" v="2080" actId="1076"/>
          <ac:picMkLst>
            <pc:docMk/>
            <pc:sldMk cId="3423184146" sldId="265"/>
            <ac:picMk id="8" creationId="{1151676A-EB52-6709-A2CE-2BA2DA0C0ED9}"/>
          </ac:picMkLst>
        </pc:picChg>
      </pc:sldChg>
      <pc:sldChg chg="del">
        <pc:chgData name="Schwoon Malte" userId="db09353f-3037-4476-aef5-e1f2c7d7ce5d" providerId="ADAL" clId="{9FA5444B-D386-422A-B8CA-9797B5E9658F}" dt="2023-09-21T09:27:15.880" v="4817" actId="47"/>
        <pc:sldMkLst>
          <pc:docMk/>
          <pc:sldMk cId="1167776530" sldId="268"/>
        </pc:sldMkLst>
      </pc:sldChg>
      <pc:sldChg chg="del">
        <pc:chgData name="Schwoon Malte" userId="db09353f-3037-4476-aef5-e1f2c7d7ce5d" providerId="ADAL" clId="{9FA5444B-D386-422A-B8CA-9797B5E9658F}" dt="2023-09-21T09:27:21.934" v="4820" actId="47"/>
        <pc:sldMkLst>
          <pc:docMk/>
          <pc:sldMk cId="792060597" sldId="269"/>
        </pc:sldMkLst>
      </pc:sldChg>
      <pc:sldChg chg="del">
        <pc:chgData name="Schwoon Malte" userId="db09353f-3037-4476-aef5-e1f2c7d7ce5d" providerId="ADAL" clId="{9FA5444B-D386-422A-B8CA-9797B5E9658F}" dt="2023-09-21T09:27:18.096" v="4818" actId="47"/>
        <pc:sldMkLst>
          <pc:docMk/>
          <pc:sldMk cId="1991567418" sldId="270"/>
        </pc:sldMkLst>
      </pc:sldChg>
      <pc:sldChg chg="del">
        <pc:chgData name="Schwoon Malte" userId="db09353f-3037-4476-aef5-e1f2c7d7ce5d" providerId="ADAL" clId="{9FA5444B-D386-422A-B8CA-9797B5E9658F}" dt="2023-09-21T09:27:19.940" v="4819" actId="47"/>
        <pc:sldMkLst>
          <pc:docMk/>
          <pc:sldMk cId="1113163389" sldId="272"/>
        </pc:sldMkLst>
      </pc:sldChg>
      <pc:sldChg chg="del">
        <pc:chgData name="Schwoon Malte" userId="db09353f-3037-4476-aef5-e1f2c7d7ce5d" providerId="ADAL" clId="{9FA5444B-D386-422A-B8CA-9797B5E9658F}" dt="2023-09-21T09:27:32.550" v="4821" actId="47"/>
        <pc:sldMkLst>
          <pc:docMk/>
          <pc:sldMk cId="2688029892" sldId="275"/>
        </pc:sldMkLst>
      </pc:sldChg>
      <pc:sldChg chg="del">
        <pc:chgData name="Schwoon Malte" userId="db09353f-3037-4476-aef5-e1f2c7d7ce5d" providerId="ADAL" clId="{9FA5444B-D386-422A-B8CA-9797B5E9658F}" dt="2023-09-21T09:27:33.672" v="4822" actId="47"/>
        <pc:sldMkLst>
          <pc:docMk/>
          <pc:sldMk cId="1031604734" sldId="276"/>
        </pc:sldMkLst>
      </pc:sldChg>
      <pc:sldChg chg="del">
        <pc:chgData name="Schwoon Malte" userId="db09353f-3037-4476-aef5-e1f2c7d7ce5d" providerId="ADAL" clId="{9FA5444B-D386-422A-B8CA-9797B5E9658F}" dt="2023-09-21T09:29:38.843" v="4823" actId="47"/>
        <pc:sldMkLst>
          <pc:docMk/>
          <pc:sldMk cId="1590312235" sldId="279"/>
        </pc:sldMkLst>
      </pc:sldChg>
      <pc:sldChg chg="delSp modSp mod ord">
        <pc:chgData name="Schwoon Malte" userId="db09353f-3037-4476-aef5-e1f2c7d7ce5d" providerId="ADAL" clId="{9FA5444B-D386-422A-B8CA-9797B5E9658F}" dt="2023-09-21T09:30:31.091" v="4836" actId="478"/>
        <pc:sldMkLst>
          <pc:docMk/>
          <pc:sldMk cId="3295354573" sldId="282"/>
        </pc:sldMkLst>
        <pc:spChg chg="mod">
          <ac:chgData name="Schwoon Malte" userId="db09353f-3037-4476-aef5-e1f2c7d7ce5d" providerId="ADAL" clId="{9FA5444B-D386-422A-B8CA-9797B5E9658F}" dt="2023-09-21T09:30:26.221" v="4835" actId="20577"/>
          <ac:spMkLst>
            <pc:docMk/>
            <pc:sldMk cId="3295354573" sldId="282"/>
            <ac:spMk id="4" creationId="{AD1615AA-4C0E-53E8-4A61-9DD3E50F5169}"/>
          </ac:spMkLst>
        </pc:spChg>
        <pc:spChg chg="del">
          <ac:chgData name="Schwoon Malte" userId="db09353f-3037-4476-aef5-e1f2c7d7ce5d" providerId="ADAL" clId="{9FA5444B-D386-422A-B8CA-9797B5E9658F}" dt="2023-09-21T09:30:31.091" v="4836" actId="478"/>
          <ac:spMkLst>
            <pc:docMk/>
            <pc:sldMk cId="3295354573" sldId="282"/>
            <ac:spMk id="5" creationId="{4FBFEA36-F2B3-69D2-F777-5933832F6252}"/>
          </ac:spMkLst>
        </pc:spChg>
      </pc:sldChg>
      <pc:sldChg chg="addSp delSp modSp add mod ord">
        <pc:chgData name="Schwoon Malte" userId="db09353f-3037-4476-aef5-e1f2c7d7ce5d" providerId="ADAL" clId="{9FA5444B-D386-422A-B8CA-9797B5E9658F}" dt="2023-08-28T17:14:39.455" v="1230" actId="692"/>
        <pc:sldMkLst>
          <pc:docMk/>
          <pc:sldMk cId="4285616952" sldId="283"/>
        </pc:sldMkLst>
        <pc:spChg chg="mod">
          <ac:chgData name="Schwoon Malte" userId="db09353f-3037-4476-aef5-e1f2c7d7ce5d" providerId="ADAL" clId="{9FA5444B-D386-422A-B8CA-9797B5E9658F}" dt="2023-08-28T15:25:22.730" v="1035" actId="20577"/>
          <ac:spMkLst>
            <pc:docMk/>
            <pc:sldMk cId="4285616952" sldId="283"/>
            <ac:spMk id="2" creationId="{FF9B9CCC-B8AB-F5CC-0EF3-6EF8F2E3C91E}"/>
          </ac:spMkLst>
        </pc:spChg>
        <pc:spChg chg="del">
          <ac:chgData name="Schwoon Malte" userId="db09353f-3037-4476-aef5-e1f2c7d7ce5d" providerId="ADAL" clId="{9FA5444B-D386-422A-B8CA-9797B5E9658F}" dt="2023-08-25T08:42:16.002" v="1" actId="478"/>
          <ac:spMkLst>
            <pc:docMk/>
            <pc:sldMk cId="4285616952" sldId="283"/>
            <ac:spMk id="3" creationId="{B76902E9-C4A3-2A7C-C7A3-08D95480936C}"/>
          </ac:spMkLst>
        </pc:spChg>
        <pc:spChg chg="add del">
          <ac:chgData name="Schwoon Malte" userId="db09353f-3037-4476-aef5-e1f2c7d7ce5d" providerId="ADAL" clId="{9FA5444B-D386-422A-B8CA-9797B5E9658F}" dt="2023-08-25T08:48:54.223" v="81" actId="22"/>
          <ac:spMkLst>
            <pc:docMk/>
            <pc:sldMk cId="4285616952" sldId="283"/>
            <ac:spMk id="6" creationId="{704E2FA8-CAFE-68A5-11C3-1CC83FBE0FE1}"/>
          </ac:spMkLst>
        </pc:spChg>
        <pc:spChg chg="add mod">
          <ac:chgData name="Schwoon Malte" userId="db09353f-3037-4476-aef5-e1f2c7d7ce5d" providerId="ADAL" clId="{9FA5444B-D386-422A-B8CA-9797B5E9658F}" dt="2023-08-25T08:50:31.769" v="150" actId="1076"/>
          <ac:spMkLst>
            <pc:docMk/>
            <pc:sldMk cId="4285616952" sldId="283"/>
            <ac:spMk id="8" creationId="{A5819611-6779-A090-ADC9-8EF0AD4EBA25}"/>
          </ac:spMkLst>
        </pc:spChg>
        <pc:graphicFrameChg chg="add mod">
          <ac:chgData name="Schwoon Malte" userId="db09353f-3037-4476-aef5-e1f2c7d7ce5d" providerId="ADAL" clId="{9FA5444B-D386-422A-B8CA-9797B5E9658F}" dt="2023-08-28T17:14:39.455" v="1230" actId="692"/>
          <ac:graphicFrameMkLst>
            <pc:docMk/>
            <pc:sldMk cId="4285616952" sldId="283"/>
            <ac:graphicFrameMk id="4" creationId="{8311630D-259E-64F7-71B2-6FF7BE8CF787}"/>
          </ac:graphicFrameMkLst>
        </pc:graphicFrameChg>
      </pc:sldChg>
      <pc:sldChg chg="addSp delSp modSp new mod modClrScheme chgLayout">
        <pc:chgData name="Schwoon Malte" userId="db09353f-3037-4476-aef5-e1f2c7d7ce5d" providerId="ADAL" clId="{9FA5444B-D386-422A-B8CA-9797B5E9658F}" dt="2023-08-25T08:56:51.728" v="175" actId="20577"/>
        <pc:sldMkLst>
          <pc:docMk/>
          <pc:sldMk cId="1987771776" sldId="284"/>
        </pc:sldMkLst>
        <pc:spChg chg="del">
          <ac:chgData name="Schwoon Malte" userId="db09353f-3037-4476-aef5-e1f2c7d7ce5d" providerId="ADAL" clId="{9FA5444B-D386-422A-B8CA-9797B5E9658F}" dt="2023-08-25T08:56:36.176" v="153" actId="26606"/>
          <ac:spMkLst>
            <pc:docMk/>
            <pc:sldMk cId="1987771776" sldId="284"/>
            <ac:spMk id="2" creationId="{D0C1EF5C-67C0-6B1C-EE94-3E912F2802E0}"/>
          </ac:spMkLst>
        </pc:spChg>
        <pc:spChg chg="add mod">
          <ac:chgData name="Schwoon Malte" userId="db09353f-3037-4476-aef5-e1f2c7d7ce5d" providerId="ADAL" clId="{9FA5444B-D386-422A-B8CA-9797B5E9658F}" dt="2023-08-25T08:56:51.728" v="175" actId="20577"/>
          <ac:spMkLst>
            <pc:docMk/>
            <pc:sldMk cId="1987771776" sldId="284"/>
            <ac:spMk id="8" creationId="{41D35F5B-187E-424E-BD4B-B9409AD9AE73}"/>
          </ac:spMkLst>
        </pc:spChg>
        <pc:graphicFrameChg chg="add mod">
          <ac:chgData name="Schwoon Malte" userId="db09353f-3037-4476-aef5-e1f2c7d7ce5d" providerId="ADAL" clId="{9FA5444B-D386-422A-B8CA-9797B5E9658F}" dt="2023-08-25T08:56:36.176" v="153" actId="26606"/>
          <ac:graphicFrameMkLst>
            <pc:docMk/>
            <pc:sldMk cId="1987771776" sldId="284"/>
            <ac:graphicFrameMk id="3" creationId="{2F8EA241-1711-8571-CEEE-CFF390C22281}"/>
          </ac:graphicFrameMkLst>
        </pc:graphicFrameChg>
      </pc:sldChg>
      <pc:sldChg chg="addSp delSp modSp new mod ord modAnim modNotesTx">
        <pc:chgData name="Schwoon Malte" userId="db09353f-3037-4476-aef5-e1f2c7d7ce5d" providerId="ADAL" clId="{9FA5444B-D386-422A-B8CA-9797B5E9658F}" dt="2023-09-21T09:08:04.751" v="4781" actId="1076"/>
        <pc:sldMkLst>
          <pc:docMk/>
          <pc:sldMk cId="2238471531" sldId="285"/>
        </pc:sldMkLst>
        <pc:spChg chg="mod">
          <ac:chgData name="Schwoon Malte" userId="db09353f-3037-4476-aef5-e1f2c7d7ce5d" providerId="ADAL" clId="{9FA5444B-D386-422A-B8CA-9797B5E9658F}" dt="2023-09-08T07:38:06.441" v="2786" actId="20577"/>
          <ac:spMkLst>
            <pc:docMk/>
            <pc:sldMk cId="2238471531" sldId="285"/>
            <ac:spMk id="2" creationId="{5FEAFCA4-A367-4A4A-44D3-F04AB0ADBF97}"/>
          </ac:spMkLst>
        </pc:spChg>
        <pc:spChg chg="add mod">
          <ac:chgData name="Schwoon Malte" userId="db09353f-3037-4476-aef5-e1f2c7d7ce5d" providerId="ADAL" clId="{9FA5444B-D386-422A-B8CA-9797B5E9658F}" dt="2023-09-21T09:08:04.751" v="4781" actId="1076"/>
          <ac:spMkLst>
            <pc:docMk/>
            <pc:sldMk cId="2238471531" sldId="285"/>
            <ac:spMk id="4" creationId="{41662A03-89B0-2FBF-0724-ED06A22B0092}"/>
          </ac:spMkLst>
        </pc:spChg>
        <pc:spChg chg="add del mod topLvl">
          <ac:chgData name="Schwoon Malte" userId="db09353f-3037-4476-aef5-e1f2c7d7ce5d" providerId="ADAL" clId="{9FA5444B-D386-422A-B8CA-9797B5E9658F}" dt="2023-08-28T17:09:21.413" v="1214" actId="478"/>
          <ac:spMkLst>
            <pc:docMk/>
            <pc:sldMk cId="2238471531" sldId="285"/>
            <ac:spMk id="4" creationId="{8D365EC9-0304-7991-0848-C86D67BE8B9B}"/>
          </ac:spMkLst>
        </pc:spChg>
        <pc:grpChg chg="add del mod">
          <ac:chgData name="Schwoon Malte" userId="db09353f-3037-4476-aef5-e1f2c7d7ce5d" providerId="ADAL" clId="{9FA5444B-D386-422A-B8CA-9797B5E9658F}" dt="2023-08-28T15:14:18.501" v="733" actId="165"/>
          <ac:grpSpMkLst>
            <pc:docMk/>
            <pc:sldMk cId="2238471531" sldId="285"/>
            <ac:grpSpMk id="6" creationId="{F61F3B73-C2DA-E93D-C9A4-DEE0B0717C6A}"/>
          </ac:grpSpMkLst>
        </pc:grpChg>
        <pc:graphicFrameChg chg="add del mod topLvl">
          <ac:chgData name="Schwoon Malte" userId="db09353f-3037-4476-aef5-e1f2c7d7ce5d" providerId="ADAL" clId="{9FA5444B-D386-422A-B8CA-9797B5E9658F}" dt="2023-08-28T17:09:15.812" v="1213" actId="478"/>
          <ac:graphicFrameMkLst>
            <pc:docMk/>
            <pc:sldMk cId="2238471531" sldId="285"/>
            <ac:graphicFrameMk id="3" creationId="{67703406-8C3D-599D-7D88-8CD96B9FB695}"/>
          </ac:graphicFrameMkLst>
        </pc:graphicFrameChg>
        <pc:picChg chg="add mod">
          <ac:chgData name="Schwoon Malte" userId="db09353f-3037-4476-aef5-e1f2c7d7ce5d" providerId="ADAL" clId="{9FA5444B-D386-422A-B8CA-9797B5E9658F}" dt="2023-08-28T12:48:09.674" v="571" actId="14100"/>
          <ac:picMkLst>
            <pc:docMk/>
            <pc:sldMk cId="2238471531" sldId="285"/>
            <ac:picMk id="5" creationId="{FC3B44A6-6EBB-AB8B-48B5-EF647503C94E}"/>
          </ac:picMkLst>
        </pc:picChg>
      </pc:sldChg>
      <pc:sldChg chg="addSp delSp modSp new del mod ord">
        <pc:chgData name="Schwoon Malte" userId="db09353f-3037-4476-aef5-e1f2c7d7ce5d" providerId="ADAL" clId="{9FA5444B-D386-422A-B8CA-9797B5E9658F}" dt="2023-09-13T08:30:34.430" v="4186" actId="47"/>
        <pc:sldMkLst>
          <pc:docMk/>
          <pc:sldMk cId="2309402385" sldId="286"/>
        </pc:sldMkLst>
        <pc:spChg chg="del">
          <ac:chgData name="Schwoon Malte" userId="db09353f-3037-4476-aef5-e1f2c7d7ce5d" providerId="ADAL" clId="{9FA5444B-D386-422A-B8CA-9797B5E9658F}" dt="2023-08-28T13:05:37.817" v="649" actId="478"/>
          <ac:spMkLst>
            <pc:docMk/>
            <pc:sldMk cId="2309402385" sldId="286"/>
            <ac:spMk id="2" creationId="{2D6D4DFD-CE23-6DDD-C918-9FD244E10F0C}"/>
          </ac:spMkLst>
        </pc:spChg>
        <pc:spChg chg="add mod">
          <ac:chgData name="Schwoon Malte" userId="db09353f-3037-4476-aef5-e1f2c7d7ce5d" providerId="ADAL" clId="{9FA5444B-D386-422A-B8CA-9797B5E9658F}" dt="2023-08-28T13:05:46.198" v="680" actId="1035"/>
          <ac:spMkLst>
            <pc:docMk/>
            <pc:sldMk cId="2309402385" sldId="286"/>
            <ac:spMk id="7" creationId="{B4CFF64A-FE12-2983-04D5-8E757FD5DD6A}"/>
          </ac:spMkLst>
        </pc:spChg>
        <pc:spChg chg="add mod">
          <ac:chgData name="Schwoon Malte" userId="db09353f-3037-4476-aef5-e1f2c7d7ce5d" providerId="ADAL" clId="{9FA5444B-D386-422A-B8CA-9797B5E9658F}" dt="2023-08-28T13:05:46.198" v="680" actId="1035"/>
          <ac:spMkLst>
            <pc:docMk/>
            <pc:sldMk cId="2309402385" sldId="286"/>
            <ac:spMk id="8" creationId="{E88E5D89-C1F9-830F-128E-31EFE6DC37BF}"/>
          </ac:spMkLst>
        </pc:spChg>
        <pc:spChg chg="add mod">
          <ac:chgData name="Schwoon Malte" userId="db09353f-3037-4476-aef5-e1f2c7d7ce5d" providerId="ADAL" clId="{9FA5444B-D386-422A-B8CA-9797B5E9658F}" dt="2023-08-28T13:05:46.198" v="680" actId="1035"/>
          <ac:spMkLst>
            <pc:docMk/>
            <pc:sldMk cId="2309402385" sldId="286"/>
            <ac:spMk id="12" creationId="{5BEE90FC-AD69-F2BB-D0CB-2C9C8E12BF18}"/>
          </ac:spMkLst>
        </pc:spChg>
        <pc:picChg chg="add del mod">
          <ac:chgData name="Schwoon Malte" userId="db09353f-3037-4476-aef5-e1f2c7d7ce5d" providerId="ADAL" clId="{9FA5444B-D386-422A-B8CA-9797B5E9658F}" dt="2023-09-13T08:30:09.231" v="4182" actId="21"/>
          <ac:picMkLst>
            <pc:docMk/>
            <pc:sldMk cId="2309402385" sldId="286"/>
            <ac:picMk id="4" creationId="{3FE278F0-1A6C-E07A-8E95-4565862F264F}"/>
          </ac:picMkLst>
        </pc:picChg>
        <pc:picChg chg="add del mod">
          <ac:chgData name="Schwoon Malte" userId="db09353f-3037-4476-aef5-e1f2c7d7ce5d" providerId="ADAL" clId="{9FA5444B-D386-422A-B8CA-9797B5E9658F}" dt="2023-09-13T08:30:09.231" v="4182" actId="21"/>
          <ac:picMkLst>
            <pc:docMk/>
            <pc:sldMk cId="2309402385" sldId="286"/>
            <ac:picMk id="6" creationId="{7D4D4E8A-93CE-F768-88B0-B5C27F3020CA}"/>
          </ac:picMkLst>
        </pc:picChg>
        <pc:picChg chg="add del mod">
          <ac:chgData name="Schwoon Malte" userId="db09353f-3037-4476-aef5-e1f2c7d7ce5d" providerId="ADAL" clId="{9FA5444B-D386-422A-B8CA-9797B5E9658F}" dt="2023-09-13T08:30:09.231" v="4182" actId="21"/>
          <ac:picMkLst>
            <pc:docMk/>
            <pc:sldMk cId="2309402385" sldId="286"/>
            <ac:picMk id="10" creationId="{FE55D682-5376-2E05-719F-734B9803B220}"/>
          </ac:picMkLst>
        </pc:picChg>
      </pc:sldChg>
      <pc:sldChg chg="addSp delSp modSp add del mod">
        <pc:chgData name="Schwoon Malte" userId="db09353f-3037-4476-aef5-e1f2c7d7ce5d" providerId="ADAL" clId="{9FA5444B-D386-422A-B8CA-9797B5E9658F}" dt="2023-09-21T09:26:56.665" v="4814" actId="47"/>
        <pc:sldMkLst>
          <pc:docMk/>
          <pc:sldMk cId="4144486748" sldId="287"/>
        </pc:sldMkLst>
        <pc:spChg chg="add mod">
          <ac:chgData name="Schwoon Malte" userId="db09353f-3037-4476-aef5-e1f2c7d7ce5d" providerId="ADAL" clId="{9FA5444B-D386-422A-B8CA-9797B5E9658F}" dt="2023-08-28T17:06:31.839" v="1209" actId="1036"/>
          <ac:spMkLst>
            <pc:docMk/>
            <pc:sldMk cId="4144486748" sldId="287"/>
            <ac:spMk id="5" creationId="{233B9393-4FD9-3F17-71C0-5389DA952A27}"/>
          </ac:spMkLst>
        </pc:spChg>
        <pc:spChg chg="mod">
          <ac:chgData name="Schwoon Malte" userId="db09353f-3037-4476-aef5-e1f2c7d7ce5d" providerId="ADAL" clId="{9FA5444B-D386-422A-B8CA-9797B5E9658F}" dt="2023-09-01T08:22:44.710" v="1517" actId="20577"/>
          <ac:spMkLst>
            <pc:docMk/>
            <pc:sldMk cId="4144486748" sldId="287"/>
            <ac:spMk id="9" creationId="{83087924-BE19-09DB-C90C-F695115F08EA}"/>
          </ac:spMkLst>
        </pc:spChg>
        <pc:graphicFrameChg chg="add del mod">
          <ac:chgData name="Schwoon Malte" userId="db09353f-3037-4476-aef5-e1f2c7d7ce5d" providerId="ADAL" clId="{9FA5444B-D386-422A-B8CA-9797B5E9658F}" dt="2023-08-28T17:05:01.635" v="1182" actId="478"/>
          <ac:graphicFrameMkLst>
            <pc:docMk/>
            <pc:sldMk cId="4144486748" sldId="287"/>
            <ac:graphicFrameMk id="2" creationId="{03918620-CAFC-F5BE-BD61-C49DF8AD65F0}"/>
          </ac:graphicFrameMkLst>
        </pc:graphicFrameChg>
        <pc:graphicFrameChg chg="add mod">
          <ac:chgData name="Schwoon Malte" userId="db09353f-3037-4476-aef5-e1f2c7d7ce5d" providerId="ADAL" clId="{9FA5444B-D386-422A-B8CA-9797B5E9658F}" dt="2023-09-01T08:27:09.725" v="1551"/>
          <ac:graphicFrameMkLst>
            <pc:docMk/>
            <pc:sldMk cId="4144486748" sldId="287"/>
            <ac:graphicFrameMk id="3" creationId="{03918620-CAFC-F5BE-BD61-C49DF8AD65F0}"/>
          </ac:graphicFrameMkLst>
        </pc:graphicFrameChg>
        <pc:graphicFrameChg chg="add mod">
          <ac:chgData name="Schwoon Malte" userId="db09353f-3037-4476-aef5-e1f2c7d7ce5d" providerId="ADAL" clId="{9FA5444B-D386-422A-B8CA-9797B5E9658F}" dt="2023-08-28T17:06:21.381" v="1201"/>
          <ac:graphicFrameMkLst>
            <pc:docMk/>
            <pc:sldMk cId="4144486748" sldId="287"/>
            <ac:graphicFrameMk id="4" creationId="{03918620-CAFC-F5BE-BD61-C49DF8AD65F0}"/>
          </ac:graphicFrameMkLst>
        </pc:graphicFrameChg>
        <pc:graphicFrameChg chg="del mod">
          <ac:chgData name="Schwoon Malte" userId="db09353f-3037-4476-aef5-e1f2c7d7ce5d" providerId="ADAL" clId="{9FA5444B-D386-422A-B8CA-9797B5E9658F}" dt="2023-08-28T09:21:37.293" v="453" actId="478"/>
          <ac:graphicFrameMkLst>
            <pc:docMk/>
            <pc:sldMk cId="4144486748" sldId="287"/>
            <ac:graphicFrameMk id="5" creationId="{473337B4-79E8-FE15-CF73-A109CB97F04B}"/>
          </ac:graphicFrameMkLst>
        </pc:graphicFrameChg>
      </pc:sldChg>
      <pc:sldChg chg="addSp delSp modSp new del mod">
        <pc:chgData name="Schwoon Malte" userId="db09353f-3037-4476-aef5-e1f2c7d7ce5d" providerId="ADAL" clId="{9FA5444B-D386-422A-B8CA-9797B5E9658F}" dt="2023-08-28T15:26:12.079" v="1036" actId="47"/>
        <pc:sldMkLst>
          <pc:docMk/>
          <pc:sldMk cId="1097107458" sldId="288"/>
        </pc:sldMkLst>
        <pc:spChg chg="del">
          <ac:chgData name="Schwoon Malte" userId="db09353f-3037-4476-aef5-e1f2c7d7ce5d" providerId="ADAL" clId="{9FA5444B-D386-422A-B8CA-9797B5E9658F}" dt="2023-08-28T15:16:16.351" v="739" actId="478"/>
          <ac:spMkLst>
            <pc:docMk/>
            <pc:sldMk cId="1097107458" sldId="288"/>
            <ac:spMk id="2" creationId="{ACFCAAFE-B799-9E10-14FD-752CE1CD5347}"/>
          </ac:spMkLst>
        </pc:spChg>
        <pc:spChg chg="del">
          <ac:chgData name="Schwoon Malte" userId="db09353f-3037-4476-aef5-e1f2c7d7ce5d" providerId="ADAL" clId="{9FA5444B-D386-422A-B8CA-9797B5E9658F}" dt="2023-08-28T15:15:55.905" v="736" actId="478"/>
          <ac:spMkLst>
            <pc:docMk/>
            <pc:sldMk cId="1097107458" sldId="288"/>
            <ac:spMk id="3" creationId="{DE8822C5-A28E-A790-A77A-524643B2E8D8}"/>
          </ac:spMkLst>
        </pc:spChg>
        <pc:spChg chg="add mod">
          <ac:chgData name="Schwoon Malte" userId="db09353f-3037-4476-aef5-e1f2c7d7ce5d" providerId="ADAL" clId="{9FA5444B-D386-422A-B8CA-9797B5E9658F}" dt="2023-08-28T15:16:38.450" v="742" actId="1076"/>
          <ac:spMkLst>
            <pc:docMk/>
            <pc:sldMk cId="1097107458" sldId="288"/>
            <ac:spMk id="5" creationId="{3D8D3AF4-2AB5-A90B-350E-C68F23FF1A07}"/>
          </ac:spMkLst>
        </pc:spChg>
        <pc:spChg chg="add mod">
          <ac:chgData name="Schwoon Malte" userId="db09353f-3037-4476-aef5-e1f2c7d7ce5d" providerId="ADAL" clId="{9FA5444B-D386-422A-B8CA-9797B5E9658F}" dt="2023-08-28T15:16:52.173" v="745" actId="403"/>
          <ac:spMkLst>
            <pc:docMk/>
            <pc:sldMk cId="1097107458" sldId="288"/>
            <ac:spMk id="6" creationId="{6D838C1C-3A5E-2A0F-0041-4F11ED9CD209}"/>
          </ac:spMkLst>
        </pc:spChg>
        <pc:picChg chg="add mod">
          <ac:chgData name="Schwoon Malte" userId="db09353f-3037-4476-aef5-e1f2c7d7ce5d" providerId="ADAL" clId="{9FA5444B-D386-422A-B8CA-9797B5E9658F}" dt="2023-08-28T15:16:19.891" v="740" actId="14100"/>
          <ac:picMkLst>
            <pc:docMk/>
            <pc:sldMk cId="1097107458" sldId="288"/>
            <ac:picMk id="4" creationId="{2C00D7FD-DF88-3574-346A-3ABE4AEE4104}"/>
          </ac:picMkLst>
        </pc:picChg>
      </pc:sldChg>
      <pc:sldChg chg="addSp delSp modSp new mod ord">
        <pc:chgData name="Schwoon Malte" userId="db09353f-3037-4476-aef5-e1f2c7d7ce5d" providerId="ADAL" clId="{9FA5444B-D386-422A-B8CA-9797B5E9658F}" dt="2023-09-13T07:25:40.113" v="3926"/>
        <pc:sldMkLst>
          <pc:docMk/>
          <pc:sldMk cId="2161028587" sldId="289"/>
        </pc:sldMkLst>
        <pc:spChg chg="mod">
          <ac:chgData name="Schwoon Malte" userId="db09353f-3037-4476-aef5-e1f2c7d7ce5d" providerId="ADAL" clId="{9FA5444B-D386-422A-B8CA-9797B5E9658F}" dt="2023-08-28T15:20:15.550" v="875" actId="20577"/>
          <ac:spMkLst>
            <pc:docMk/>
            <pc:sldMk cId="2161028587" sldId="289"/>
            <ac:spMk id="2" creationId="{8A78F323-0683-FFD2-86FE-FA97D6F577D2}"/>
          </ac:spMkLst>
        </pc:spChg>
        <pc:spChg chg="add mod">
          <ac:chgData name="Schwoon Malte" userId="db09353f-3037-4476-aef5-e1f2c7d7ce5d" providerId="ADAL" clId="{9FA5444B-D386-422A-B8CA-9797B5E9658F}" dt="2023-08-28T15:17:30.144" v="747"/>
          <ac:spMkLst>
            <pc:docMk/>
            <pc:sldMk cId="2161028587" sldId="289"/>
            <ac:spMk id="4" creationId="{A8C801B4-3295-32FC-6324-2A471D6906E7}"/>
          </ac:spMkLst>
        </pc:spChg>
        <pc:spChg chg="add del mod ord">
          <ac:chgData name="Schwoon Malte" userId="db09353f-3037-4476-aef5-e1f2c7d7ce5d" providerId="ADAL" clId="{9FA5444B-D386-422A-B8CA-9797B5E9658F}" dt="2023-08-28T15:21:07.158" v="881" actId="478"/>
          <ac:spMkLst>
            <pc:docMk/>
            <pc:sldMk cId="2161028587" sldId="289"/>
            <ac:spMk id="5" creationId="{606C029E-1815-7E0B-0D06-68C0B96300EA}"/>
          </ac:spMkLst>
        </pc:spChg>
        <pc:spChg chg="add del mod">
          <ac:chgData name="Schwoon Malte" userId="db09353f-3037-4476-aef5-e1f2c7d7ce5d" providerId="ADAL" clId="{9FA5444B-D386-422A-B8CA-9797B5E9658F}" dt="2023-08-28T15:21:19.753" v="885"/>
          <ac:spMkLst>
            <pc:docMk/>
            <pc:sldMk cId="2161028587" sldId="289"/>
            <ac:spMk id="6" creationId="{2910F3BB-73E9-367B-76A3-D315FA8BE12B}"/>
          </ac:spMkLst>
        </pc:spChg>
        <pc:spChg chg="add mod">
          <ac:chgData name="Schwoon Malte" userId="db09353f-3037-4476-aef5-e1f2c7d7ce5d" providerId="ADAL" clId="{9FA5444B-D386-422A-B8CA-9797B5E9658F}" dt="2023-08-28T15:22:48.428" v="967" actId="1582"/>
          <ac:spMkLst>
            <pc:docMk/>
            <pc:sldMk cId="2161028587" sldId="289"/>
            <ac:spMk id="7" creationId="{3455A882-B255-1F7E-56C9-EEB4A3097AB5}"/>
          </ac:spMkLst>
        </pc:spChg>
        <pc:picChg chg="add mod">
          <ac:chgData name="Schwoon Malte" userId="db09353f-3037-4476-aef5-e1f2c7d7ce5d" providerId="ADAL" clId="{9FA5444B-D386-422A-B8CA-9797B5E9658F}" dt="2023-08-28T15:22:58.010" v="968"/>
          <ac:picMkLst>
            <pc:docMk/>
            <pc:sldMk cId="2161028587" sldId="289"/>
            <ac:picMk id="3" creationId="{E0EF9847-2887-732A-845F-F5CDEC50DEA3}"/>
          </ac:picMkLst>
        </pc:picChg>
      </pc:sldChg>
      <pc:sldChg chg="addSp delSp modSp new mod ord modAnim">
        <pc:chgData name="Schwoon Malte" userId="db09353f-3037-4476-aef5-e1f2c7d7ce5d" providerId="ADAL" clId="{9FA5444B-D386-422A-B8CA-9797B5E9658F}" dt="2023-09-13T10:43:41.581" v="4656"/>
        <pc:sldMkLst>
          <pc:docMk/>
          <pc:sldMk cId="2848572657" sldId="290"/>
        </pc:sldMkLst>
        <pc:spChg chg="mod">
          <ac:chgData name="Schwoon Malte" userId="db09353f-3037-4476-aef5-e1f2c7d7ce5d" providerId="ADAL" clId="{9FA5444B-D386-422A-B8CA-9797B5E9658F}" dt="2023-09-13T08:59:40.564" v="4562" actId="20577"/>
          <ac:spMkLst>
            <pc:docMk/>
            <pc:sldMk cId="2848572657" sldId="290"/>
            <ac:spMk id="2" creationId="{204EE3BD-B055-4797-34E3-90456D018E22}"/>
          </ac:spMkLst>
        </pc:spChg>
        <pc:spChg chg="add del mod">
          <ac:chgData name="Schwoon Malte" userId="db09353f-3037-4476-aef5-e1f2c7d7ce5d" providerId="ADAL" clId="{9FA5444B-D386-422A-B8CA-9797B5E9658F}" dt="2023-09-13T10:34:52.834" v="4595" actId="478"/>
          <ac:spMkLst>
            <pc:docMk/>
            <pc:sldMk cId="2848572657" sldId="290"/>
            <ac:spMk id="3" creationId="{38DE2E1A-B9C6-3478-B34A-13138FA62954}"/>
          </ac:spMkLst>
        </pc:spChg>
        <pc:spChg chg="del">
          <ac:chgData name="Schwoon Malte" userId="db09353f-3037-4476-aef5-e1f2c7d7ce5d" providerId="ADAL" clId="{9FA5444B-D386-422A-B8CA-9797B5E9658F}" dt="2023-08-28T15:18:08.809" v="749"/>
          <ac:spMkLst>
            <pc:docMk/>
            <pc:sldMk cId="2848572657" sldId="290"/>
            <ac:spMk id="3" creationId="{4990A09B-65CD-99DD-6042-E69B057E1D99}"/>
          </ac:spMkLst>
        </pc:spChg>
        <pc:spChg chg="add mod">
          <ac:chgData name="Schwoon Malte" userId="db09353f-3037-4476-aef5-e1f2c7d7ce5d" providerId="ADAL" clId="{9FA5444B-D386-422A-B8CA-9797B5E9658F}" dt="2023-09-13T07:17:13.827" v="3852" actId="1076"/>
          <ac:spMkLst>
            <pc:docMk/>
            <pc:sldMk cId="2848572657" sldId="290"/>
            <ac:spMk id="5" creationId="{A0B30E2D-A2D0-F3B7-7E0E-D004BCA96457}"/>
          </ac:spMkLst>
        </pc:spChg>
        <pc:spChg chg="add mod">
          <ac:chgData name="Schwoon Malte" userId="db09353f-3037-4476-aef5-e1f2c7d7ce5d" providerId="ADAL" clId="{9FA5444B-D386-422A-B8CA-9797B5E9658F}" dt="2023-09-13T10:43:15.091" v="4653" actId="164"/>
          <ac:spMkLst>
            <pc:docMk/>
            <pc:sldMk cId="2848572657" sldId="290"/>
            <ac:spMk id="6" creationId="{2E42083B-F495-C02F-3504-D67D9B0302D4}"/>
          </ac:spMkLst>
        </pc:spChg>
        <pc:spChg chg="add mod ord">
          <ac:chgData name="Schwoon Malte" userId="db09353f-3037-4476-aef5-e1f2c7d7ce5d" providerId="ADAL" clId="{9FA5444B-D386-422A-B8CA-9797B5E9658F}" dt="2023-09-13T10:43:38.588" v="4655" actId="164"/>
          <ac:spMkLst>
            <pc:docMk/>
            <pc:sldMk cId="2848572657" sldId="290"/>
            <ac:spMk id="8" creationId="{B12F8381-B37A-46D4-B88B-4AB4C2A23AB0}"/>
          </ac:spMkLst>
        </pc:spChg>
        <pc:spChg chg="add del mod">
          <ac:chgData name="Schwoon Malte" userId="db09353f-3037-4476-aef5-e1f2c7d7ce5d" providerId="ADAL" clId="{9FA5444B-D386-422A-B8CA-9797B5E9658F}" dt="2023-09-13T10:37:39.297" v="4626" actId="21"/>
          <ac:spMkLst>
            <pc:docMk/>
            <pc:sldMk cId="2848572657" sldId="290"/>
            <ac:spMk id="9" creationId="{22B56805-EB42-AC5E-D386-1D4CCA57CC2E}"/>
          </ac:spMkLst>
        </pc:spChg>
        <pc:spChg chg="add mod">
          <ac:chgData name="Schwoon Malte" userId="db09353f-3037-4476-aef5-e1f2c7d7ce5d" providerId="ADAL" clId="{9FA5444B-D386-422A-B8CA-9797B5E9658F}" dt="2023-09-13T10:43:15.091" v="4653" actId="164"/>
          <ac:spMkLst>
            <pc:docMk/>
            <pc:sldMk cId="2848572657" sldId="290"/>
            <ac:spMk id="10" creationId="{244331B2-C618-3941-4798-5F88E5EB31EB}"/>
          </ac:spMkLst>
        </pc:spChg>
        <pc:spChg chg="add mod">
          <ac:chgData name="Schwoon Malte" userId="db09353f-3037-4476-aef5-e1f2c7d7ce5d" providerId="ADAL" clId="{9FA5444B-D386-422A-B8CA-9797B5E9658F}" dt="2023-09-13T10:43:38.588" v="4655" actId="164"/>
          <ac:spMkLst>
            <pc:docMk/>
            <pc:sldMk cId="2848572657" sldId="290"/>
            <ac:spMk id="11" creationId="{A868D05C-F891-B974-4FE5-1499D5A1565C}"/>
          </ac:spMkLst>
        </pc:spChg>
        <pc:grpChg chg="add mod">
          <ac:chgData name="Schwoon Malte" userId="db09353f-3037-4476-aef5-e1f2c7d7ce5d" providerId="ADAL" clId="{9FA5444B-D386-422A-B8CA-9797B5E9658F}" dt="2023-09-13T10:43:15.091" v="4653" actId="164"/>
          <ac:grpSpMkLst>
            <pc:docMk/>
            <pc:sldMk cId="2848572657" sldId="290"/>
            <ac:grpSpMk id="12" creationId="{E4E46B32-827D-21B6-19D7-94199EE93B02}"/>
          </ac:grpSpMkLst>
        </pc:grpChg>
        <pc:grpChg chg="add mod">
          <ac:chgData name="Schwoon Malte" userId="db09353f-3037-4476-aef5-e1f2c7d7ce5d" providerId="ADAL" clId="{9FA5444B-D386-422A-B8CA-9797B5E9658F}" dt="2023-09-13T10:43:38.588" v="4655" actId="164"/>
          <ac:grpSpMkLst>
            <pc:docMk/>
            <pc:sldMk cId="2848572657" sldId="290"/>
            <ac:grpSpMk id="13" creationId="{39D680B1-87C7-CC91-B083-71C8B313CC76}"/>
          </ac:grpSpMkLst>
        </pc:grpChg>
        <pc:picChg chg="add mod">
          <ac:chgData name="Schwoon Malte" userId="db09353f-3037-4476-aef5-e1f2c7d7ce5d" providerId="ADAL" clId="{9FA5444B-D386-422A-B8CA-9797B5E9658F}" dt="2023-09-13T07:19:11.514" v="3857" actId="14100"/>
          <ac:picMkLst>
            <pc:docMk/>
            <pc:sldMk cId="2848572657" sldId="290"/>
            <ac:picMk id="4" creationId="{FB83603C-E810-F3FC-C9E4-93A5B6F979E0}"/>
          </ac:picMkLst>
        </pc:picChg>
        <pc:picChg chg="add mod">
          <ac:chgData name="Schwoon Malte" userId="db09353f-3037-4476-aef5-e1f2c7d7ce5d" providerId="ADAL" clId="{9FA5444B-D386-422A-B8CA-9797B5E9658F}" dt="2023-09-13T08:59:47.760" v="4563" actId="1076"/>
          <ac:picMkLst>
            <pc:docMk/>
            <pc:sldMk cId="2848572657" sldId="290"/>
            <ac:picMk id="7" creationId="{113E0F52-5CBE-3AA5-80F3-EB79F0906ED2}"/>
          </ac:picMkLst>
        </pc:picChg>
      </pc:sldChg>
      <pc:sldChg chg="addSp delSp modSp new del mod modClrScheme chgLayout">
        <pc:chgData name="Schwoon Malte" userId="db09353f-3037-4476-aef5-e1f2c7d7ce5d" providerId="ADAL" clId="{9FA5444B-D386-422A-B8CA-9797B5E9658F}" dt="2023-08-28T16:54:07.775" v="1106" actId="47"/>
        <pc:sldMkLst>
          <pc:docMk/>
          <pc:sldMk cId="2804984328" sldId="291"/>
        </pc:sldMkLst>
        <pc:spChg chg="add del mod">
          <ac:chgData name="Schwoon Malte" userId="db09353f-3037-4476-aef5-e1f2c7d7ce5d" providerId="ADAL" clId="{9FA5444B-D386-422A-B8CA-9797B5E9658F}" dt="2023-08-28T16:53:53.049" v="1103" actId="1076"/>
          <ac:spMkLst>
            <pc:docMk/>
            <pc:sldMk cId="2804984328" sldId="291"/>
            <ac:spMk id="2" creationId="{B9543FCA-7EC0-EB20-EF85-C5D7A729A7B8}"/>
          </ac:spMkLst>
        </pc:spChg>
        <pc:spChg chg="add del">
          <ac:chgData name="Schwoon Malte" userId="db09353f-3037-4476-aef5-e1f2c7d7ce5d" providerId="ADAL" clId="{9FA5444B-D386-422A-B8CA-9797B5E9658F}" dt="2023-08-28T16:48:59.641" v="1043" actId="26606"/>
          <ac:spMkLst>
            <pc:docMk/>
            <pc:sldMk cId="2804984328" sldId="291"/>
            <ac:spMk id="3" creationId="{82CCF24B-4C35-754F-7CBE-341EB03415E3}"/>
          </ac:spMkLst>
        </pc:spChg>
        <pc:spChg chg="add del mod">
          <ac:chgData name="Schwoon Malte" userId="db09353f-3037-4476-aef5-e1f2c7d7ce5d" providerId="ADAL" clId="{9FA5444B-D386-422A-B8CA-9797B5E9658F}" dt="2023-08-28T16:53:53.049" v="1103" actId="1076"/>
          <ac:spMkLst>
            <pc:docMk/>
            <pc:sldMk cId="2804984328" sldId="291"/>
            <ac:spMk id="4" creationId="{70A27C60-9C40-9203-4D93-0BD884E87FB7}"/>
          </ac:spMkLst>
        </pc:spChg>
        <pc:spChg chg="add del mod">
          <ac:chgData name="Schwoon Malte" userId="db09353f-3037-4476-aef5-e1f2c7d7ce5d" providerId="ADAL" clId="{9FA5444B-D386-422A-B8CA-9797B5E9658F}" dt="2023-08-28T16:48:59.641" v="1043" actId="26606"/>
          <ac:spMkLst>
            <pc:docMk/>
            <pc:sldMk cId="2804984328" sldId="291"/>
            <ac:spMk id="12" creationId="{D34CBAA2-8E07-4119-BA3A-725D91645F2E}"/>
          </ac:spMkLst>
        </pc:spChg>
        <pc:picChg chg="add mod ord">
          <ac:chgData name="Schwoon Malte" userId="db09353f-3037-4476-aef5-e1f2c7d7ce5d" providerId="ADAL" clId="{9FA5444B-D386-422A-B8CA-9797B5E9658F}" dt="2023-08-28T16:53:53.049" v="1103" actId="1076"/>
          <ac:picMkLst>
            <pc:docMk/>
            <pc:sldMk cId="2804984328" sldId="291"/>
            <ac:picMk id="5" creationId="{A7C2DEC7-8BA0-741E-EDBA-E3C1CAA90CBD}"/>
          </ac:picMkLst>
        </pc:picChg>
        <pc:picChg chg="add del mod">
          <ac:chgData name="Schwoon Malte" userId="db09353f-3037-4476-aef5-e1f2c7d7ce5d" providerId="ADAL" clId="{9FA5444B-D386-422A-B8CA-9797B5E9658F}" dt="2023-08-28T16:48:36.942" v="1040"/>
          <ac:picMkLst>
            <pc:docMk/>
            <pc:sldMk cId="2804984328" sldId="291"/>
            <ac:picMk id="6" creationId="{E2EB6FBF-3F76-6334-AF31-F28B39441215}"/>
          </ac:picMkLst>
        </pc:picChg>
        <pc:picChg chg="add mod">
          <ac:chgData name="Schwoon Malte" userId="db09353f-3037-4476-aef5-e1f2c7d7ce5d" providerId="ADAL" clId="{9FA5444B-D386-422A-B8CA-9797B5E9658F}" dt="2023-08-28T16:53:53.049" v="1103" actId="1076"/>
          <ac:picMkLst>
            <pc:docMk/>
            <pc:sldMk cId="2804984328" sldId="291"/>
            <ac:picMk id="7" creationId="{F853AAAE-38D2-1C49-6864-5A41298CF751}"/>
          </ac:picMkLst>
        </pc:picChg>
      </pc:sldChg>
      <pc:sldChg chg="add del">
        <pc:chgData name="Schwoon Malte" userId="db09353f-3037-4476-aef5-e1f2c7d7ce5d" providerId="ADAL" clId="{9FA5444B-D386-422A-B8CA-9797B5E9658F}" dt="2023-08-28T16:54:46.060" v="1111" actId="47"/>
        <pc:sldMkLst>
          <pc:docMk/>
          <pc:sldMk cId="2510010055" sldId="2147473360"/>
        </pc:sldMkLst>
      </pc:sldChg>
      <pc:sldChg chg="new del">
        <pc:chgData name="Schwoon Malte" userId="db09353f-3037-4476-aef5-e1f2c7d7ce5d" providerId="ADAL" clId="{9FA5444B-D386-422A-B8CA-9797B5E9658F}" dt="2023-08-28T16:54:41.620" v="1110" actId="47"/>
        <pc:sldMkLst>
          <pc:docMk/>
          <pc:sldMk cId="3003937535" sldId="2147473361"/>
        </pc:sldMkLst>
      </pc:sldChg>
      <pc:sldChg chg="addSp delSp modSp new mod ord">
        <pc:chgData name="Schwoon Malte" userId="db09353f-3037-4476-aef5-e1f2c7d7ce5d" providerId="ADAL" clId="{9FA5444B-D386-422A-B8CA-9797B5E9658F}" dt="2023-09-13T08:42:51.899" v="4385" actId="20577"/>
        <pc:sldMkLst>
          <pc:docMk/>
          <pc:sldMk cId="2775505155" sldId="2147473362"/>
        </pc:sldMkLst>
        <pc:spChg chg="del">
          <ac:chgData name="Schwoon Malte" userId="db09353f-3037-4476-aef5-e1f2c7d7ce5d" providerId="ADAL" clId="{9FA5444B-D386-422A-B8CA-9797B5E9658F}" dt="2023-08-28T16:53:59.875" v="1104" actId="478"/>
          <ac:spMkLst>
            <pc:docMk/>
            <pc:sldMk cId="2775505155" sldId="2147473362"/>
            <ac:spMk id="2" creationId="{B704E701-A5FB-C4BA-0682-9719F48D5EAB}"/>
          </ac:spMkLst>
        </pc:spChg>
        <pc:spChg chg="add mod">
          <ac:chgData name="Schwoon Malte" userId="db09353f-3037-4476-aef5-e1f2c7d7ce5d" providerId="ADAL" clId="{9FA5444B-D386-422A-B8CA-9797B5E9658F}" dt="2023-09-13T08:42:51.899" v="4385" actId="20577"/>
          <ac:spMkLst>
            <pc:docMk/>
            <pc:sldMk cId="2775505155" sldId="2147473362"/>
            <ac:spMk id="3" creationId="{58872414-4750-7F5D-5A1E-F64624317168}"/>
          </ac:spMkLst>
        </pc:spChg>
        <pc:spChg chg="add mod">
          <ac:chgData name="Schwoon Malte" userId="db09353f-3037-4476-aef5-e1f2c7d7ce5d" providerId="ADAL" clId="{9FA5444B-D386-422A-B8CA-9797B5E9658F}" dt="2023-09-13T08:28:05.753" v="4139" actId="20577"/>
          <ac:spMkLst>
            <pc:docMk/>
            <pc:sldMk cId="2775505155" sldId="2147473362"/>
            <ac:spMk id="4" creationId="{091C3A91-D87C-53EC-5836-4C2C144AEDAD}"/>
          </ac:spMkLst>
        </pc:spChg>
        <pc:picChg chg="add mod">
          <ac:chgData name="Schwoon Malte" userId="db09353f-3037-4476-aef5-e1f2c7d7ce5d" providerId="ADAL" clId="{9FA5444B-D386-422A-B8CA-9797B5E9658F}" dt="2023-08-28T16:54:00.311" v="1105"/>
          <ac:picMkLst>
            <pc:docMk/>
            <pc:sldMk cId="2775505155" sldId="2147473362"/>
            <ac:picMk id="5" creationId="{DAB734D2-BE8E-47FB-95FF-23366EACCBD3}"/>
          </ac:picMkLst>
        </pc:picChg>
        <pc:picChg chg="add mod">
          <ac:chgData name="Schwoon Malte" userId="db09353f-3037-4476-aef5-e1f2c7d7ce5d" providerId="ADAL" clId="{9FA5444B-D386-422A-B8CA-9797B5E9658F}" dt="2023-08-28T16:54:00.311" v="1105"/>
          <ac:picMkLst>
            <pc:docMk/>
            <pc:sldMk cId="2775505155" sldId="2147473362"/>
            <ac:picMk id="6" creationId="{189699D0-2094-166C-04C5-CB30548534DA}"/>
          </ac:picMkLst>
        </pc:picChg>
      </pc:sldChg>
      <pc:sldChg chg="addSp delSp modSp new mod ord">
        <pc:chgData name="Schwoon Malte" userId="db09353f-3037-4476-aef5-e1f2c7d7ce5d" providerId="ADAL" clId="{9FA5444B-D386-422A-B8CA-9797B5E9658F}" dt="2023-09-13T08:42:18.808" v="4357" actId="20577"/>
        <pc:sldMkLst>
          <pc:docMk/>
          <pc:sldMk cId="3036071582" sldId="2147473363"/>
        </pc:sldMkLst>
        <pc:spChg chg="del">
          <ac:chgData name="Schwoon Malte" userId="db09353f-3037-4476-aef5-e1f2c7d7ce5d" providerId="ADAL" clId="{9FA5444B-D386-422A-B8CA-9797B5E9658F}" dt="2023-08-28T16:54:25.340" v="1108" actId="478"/>
          <ac:spMkLst>
            <pc:docMk/>
            <pc:sldMk cId="3036071582" sldId="2147473363"/>
            <ac:spMk id="2" creationId="{17DD407C-51C7-7525-28F1-AC1736F1FF9D}"/>
          </ac:spMkLst>
        </pc:spChg>
        <pc:spChg chg="add mod">
          <ac:chgData name="Schwoon Malte" userId="db09353f-3037-4476-aef5-e1f2c7d7ce5d" providerId="ADAL" clId="{9FA5444B-D386-422A-B8CA-9797B5E9658F}" dt="2023-09-13T08:41:55.051" v="4347" actId="20577"/>
          <ac:spMkLst>
            <pc:docMk/>
            <pc:sldMk cId="3036071582" sldId="2147473363"/>
            <ac:spMk id="3" creationId="{96CC1009-9DF3-3D4E-D795-09DDB62830A9}"/>
          </ac:spMkLst>
        </pc:spChg>
        <pc:spChg chg="add mod">
          <ac:chgData name="Schwoon Malte" userId="db09353f-3037-4476-aef5-e1f2c7d7ce5d" providerId="ADAL" clId="{9FA5444B-D386-422A-B8CA-9797B5E9658F}" dt="2023-09-13T08:42:18.808" v="4357" actId="20577"/>
          <ac:spMkLst>
            <pc:docMk/>
            <pc:sldMk cId="3036071582" sldId="2147473363"/>
            <ac:spMk id="6" creationId="{95BDA882-B62D-2809-9401-F003DCE826CC}"/>
          </ac:spMkLst>
        </pc:spChg>
        <pc:picChg chg="add mod">
          <ac:chgData name="Schwoon Malte" userId="db09353f-3037-4476-aef5-e1f2c7d7ce5d" providerId="ADAL" clId="{9FA5444B-D386-422A-B8CA-9797B5E9658F}" dt="2023-08-28T16:54:34.392" v="1109"/>
          <ac:picMkLst>
            <pc:docMk/>
            <pc:sldMk cId="3036071582" sldId="2147473363"/>
            <ac:picMk id="4" creationId="{90342AF3-893C-2C6A-E028-43ECB1A0B2FE}"/>
          </ac:picMkLst>
        </pc:picChg>
        <pc:picChg chg="add mod">
          <ac:chgData name="Schwoon Malte" userId="db09353f-3037-4476-aef5-e1f2c7d7ce5d" providerId="ADAL" clId="{9FA5444B-D386-422A-B8CA-9797B5E9658F}" dt="2023-08-28T16:54:34.392" v="1109"/>
          <ac:picMkLst>
            <pc:docMk/>
            <pc:sldMk cId="3036071582" sldId="2147473363"/>
            <ac:picMk id="5" creationId="{579E59DC-D74A-6C84-BAA8-F9CDC09C211A}"/>
          </ac:picMkLst>
        </pc:picChg>
      </pc:sldChg>
      <pc:sldChg chg="addSp delSp modSp new del mod">
        <pc:chgData name="Schwoon Malte" userId="db09353f-3037-4476-aef5-e1f2c7d7ce5d" providerId="ADAL" clId="{9FA5444B-D386-422A-B8CA-9797B5E9658F}" dt="2023-09-21T09:27:09.550" v="4815" actId="47"/>
        <pc:sldMkLst>
          <pc:docMk/>
          <pc:sldMk cId="2048182744" sldId="2147473364"/>
        </pc:sldMkLst>
        <pc:spChg chg="del">
          <ac:chgData name="Schwoon Malte" userId="db09353f-3037-4476-aef5-e1f2c7d7ce5d" providerId="ADAL" clId="{9FA5444B-D386-422A-B8CA-9797B5E9658F}" dt="2023-08-28T16:55:45.283" v="1113" actId="478"/>
          <ac:spMkLst>
            <pc:docMk/>
            <pc:sldMk cId="2048182744" sldId="2147473364"/>
            <ac:spMk id="2" creationId="{9D5D5C60-DF98-A6EE-E165-FF73C1CC8857}"/>
          </ac:spMkLst>
        </pc:spChg>
        <pc:spChg chg="add mod">
          <ac:chgData name="Schwoon Malte" userId="db09353f-3037-4476-aef5-e1f2c7d7ce5d" providerId="ADAL" clId="{9FA5444B-D386-422A-B8CA-9797B5E9658F}" dt="2023-08-28T16:55:54.415" v="1114"/>
          <ac:spMkLst>
            <pc:docMk/>
            <pc:sldMk cId="2048182744" sldId="2147473364"/>
            <ac:spMk id="3" creationId="{6823AC3A-9F75-7A73-9ADE-BDC6C03D0809}"/>
          </ac:spMkLst>
        </pc:spChg>
        <pc:spChg chg="add mod">
          <ac:chgData name="Schwoon Malte" userId="db09353f-3037-4476-aef5-e1f2c7d7ce5d" providerId="ADAL" clId="{9FA5444B-D386-422A-B8CA-9797B5E9658F}" dt="2023-08-28T16:55:54.415" v="1114"/>
          <ac:spMkLst>
            <pc:docMk/>
            <pc:sldMk cId="2048182744" sldId="2147473364"/>
            <ac:spMk id="6" creationId="{B12E5A89-F28E-AAE2-FD0C-3AD9035BE3BA}"/>
          </ac:spMkLst>
        </pc:spChg>
        <pc:picChg chg="add mod">
          <ac:chgData name="Schwoon Malte" userId="db09353f-3037-4476-aef5-e1f2c7d7ce5d" providerId="ADAL" clId="{9FA5444B-D386-422A-B8CA-9797B5E9658F}" dt="2023-08-28T16:55:59.051" v="1116" actId="962"/>
          <ac:picMkLst>
            <pc:docMk/>
            <pc:sldMk cId="2048182744" sldId="2147473364"/>
            <ac:picMk id="4" creationId="{7ED80129-170D-FB1F-7492-C150608E303E}"/>
          </ac:picMkLst>
        </pc:picChg>
        <pc:picChg chg="add mod">
          <ac:chgData name="Schwoon Malte" userId="db09353f-3037-4476-aef5-e1f2c7d7ce5d" providerId="ADAL" clId="{9FA5444B-D386-422A-B8CA-9797B5E9658F}" dt="2023-08-28T16:55:54.415" v="1114"/>
          <ac:picMkLst>
            <pc:docMk/>
            <pc:sldMk cId="2048182744" sldId="2147473364"/>
            <ac:picMk id="5" creationId="{530EF038-972B-EC3A-86DD-0864834031FA}"/>
          </ac:picMkLst>
        </pc:picChg>
      </pc:sldChg>
      <pc:sldChg chg="addSp modSp new mod ord">
        <pc:chgData name="Schwoon Malte" userId="db09353f-3037-4476-aef5-e1f2c7d7ce5d" providerId="ADAL" clId="{9FA5444B-D386-422A-B8CA-9797B5E9658F}" dt="2023-09-13T07:03:27.493" v="3017"/>
        <pc:sldMkLst>
          <pc:docMk/>
          <pc:sldMk cId="347132572" sldId="2147473365"/>
        </pc:sldMkLst>
        <pc:spChg chg="mod">
          <ac:chgData name="Schwoon Malte" userId="db09353f-3037-4476-aef5-e1f2c7d7ce5d" providerId="ADAL" clId="{9FA5444B-D386-422A-B8CA-9797B5E9658F}" dt="2023-09-01T08:23:06.456" v="1529" actId="20577"/>
          <ac:spMkLst>
            <pc:docMk/>
            <pc:sldMk cId="347132572" sldId="2147473365"/>
            <ac:spMk id="2" creationId="{C1C3EB08-41D8-80CB-A4CD-144A3AA1A026}"/>
          </ac:spMkLst>
        </pc:spChg>
        <pc:spChg chg="add mod">
          <ac:chgData name="Schwoon Malte" userId="db09353f-3037-4476-aef5-e1f2c7d7ce5d" providerId="ADAL" clId="{9FA5444B-D386-422A-B8CA-9797B5E9658F}" dt="2023-09-01T14:36:53.509" v="1912" actId="20577"/>
          <ac:spMkLst>
            <pc:docMk/>
            <pc:sldMk cId="347132572" sldId="2147473365"/>
            <ac:spMk id="5" creationId="{F5BD06E2-8840-709D-0985-5D32AF9DD7FC}"/>
          </ac:spMkLst>
        </pc:spChg>
        <pc:graphicFrameChg chg="add mod">
          <ac:chgData name="Schwoon Malte" userId="db09353f-3037-4476-aef5-e1f2c7d7ce5d" providerId="ADAL" clId="{9FA5444B-D386-422A-B8CA-9797B5E9658F}" dt="2023-09-01T14:14:32.256" v="1587" actId="14100"/>
          <ac:graphicFrameMkLst>
            <pc:docMk/>
            <pc:sldMk cId="347132572" sldId="2147473365"/>
            <ac:graphicFrameMk id="3" creationId="{148AAB03-B136-7A28-1AD5-A8369344B5F3}"/>
          </ac:graphicFrameMkLst>
        </pc:graphicFrameChg>
      </pc:sldChg>
      <pc:sldChg chg="addSp delSp modSp add mod ord">
        <pc:chgData name="Schwoon Malte" userId="db09353f-3037-4476-aef5-e1f2c7d7ce5d" providerId="ADAL" clId="{9FA5444B-D386-422A-B8CA-9797B5E9658F}" dt="2023-09-06T13:09:41.769" v="1915"/>
        <pc:sldMkLst>
          <pc:docMk/>
          <pc:sldMk cId="4003281984" sldId="2147473366"/>
        </pc:sldMkLst>
        <pc:spChg chg="mod">
          <ac:chgData name="Schwoon Malte" userId="db09353f-3037-4476-aef5-e1f2c7d7ce5d" providerId="ADAL" clId="{9FA5444B-D386-422A-B8CA-9797B5E9658F}" dt="2023-09-01T08:06:57.892" v="1393"/>
          <ac:spMkLst>
            <pc:docMk/>
            <pc:sldMk cId="4003281984" sldId="2147473366"/>
            <ac:spMk id="2" creationId="{C1C3EB08-41D8-80CB-A4CD-144A3AA1A026}"/>
          </ac:spMkLst>
        </pc:spChg>
        <pc:spChg chg="add del">
          <ac:chgData name="Schwoon Malte" userId="db09353f-3037-4476-aef5-e1f2c7d7ce5d" providerId="ADAL" clId="{9FA5444B-D386-422A-B8CA-9797B5E9658F}" dt="2023-09-01T08:07:08.259" v="1395" actId="22"/>
          <ac:spMkLst>
            <pc:docMk/>
            <pc:sldMk cId="4003281984" sldId="2147473366"/>
            <ac:spMk id="6" creationId="{3B0B0D7E-DA2B-78E1-0AD9-1580B0A12948}"/>
          </ac:spMkLst>
        </pc:spChg>
        <pc:spChg chg="add mod">
          <ac:chgData name="Schwoon Malte" userId="db09353f-3037-4476-aef5-e1f2c7d7ce5d" providerId="ADAL" clId="{9FA5444B-D386-422A-B8CA-9797B5E9658F}" dt="2023-09-01T08:08:01.307" v="1413" actId="1076"/>
          <ac:spMkLst>
            <pc:docMk/>
            <pc:sldMk cId="4003281984" sldId="2147473366"/>
            <ac:spMk id="8" creationId="{156BB466-F9B9-B2A8-1B8C-E8CE0BB02ED3}"/>
          </ac:spMkLst>
        </pc:spChg>
        <pc:picChg chg="add mod">
          <ac:chgData name="Schwoon Malte" userId="db09353f-3037-4476-aef5-e1f2c7d7ce5d" providerId="ADAL" clId="{9FA5444B-D386-422A-B8CA-9797B5E9658F}" dt="2023-09-01T08:07:49.197" v="1408" actId="14100"/>
          <ac:picMkLst>
            <pc:docMk/>
            <pc:sldMk cId="4003281984" sldId="2147473366"/>
            <ac:picMk id="4" creationId="{62E104EE-B46B-F7D4-D5C0-ECBD40B984E5}"/>
          </ac:picMkLst>
        </pc:picChg>
      </pc:sldChg>
      <pc:sldChg chg="add del">
        <pc:chgData name="Schwoon Malte" userId="db09353f-3037-4476-aef5-e1f2c7d7ce5d" providerId="ADAL" clId="{9FA5444B-D386-422A-B8CA-9797B5E9658F}" dt="2023-09-21T09:27:11.565" v="4816" actId="47"/>
        <pc:sldMkLst>
          <pc:docMk/>
          <pc:sldMk cId="241445500" sldId="2147473367"/>
        </pc:sldMkLst>
      </pc:sldChg>
      <pc:sldChg chg="modSp add mod ord">
        <pc:chgData name="Schwoon Malte" userId="db09353f-3037-4476-aef5-e1f2c7d7ce5d" providerId="ADAL" clId="{9FA5444B-D386-422A-B8CA-9797B5E9658F}" dt="2023-09-21T09:09:28.602" v="4807" actId="20577"/>
        <pc:sldMkLst>
          <pc:docMk/>
          <pc:sldMk cId="1016347265" sldId="2147473368"/>
        </pc:sldMkLst>
        <pc:spChg chg="mod">
          <ac:chgData name="Schwoon Malte" userId="db09353f-3037-4476-aef5-e1f2c7d7ce5d" providerId="ADAL" clId="{9FA5444B-D386-422A-B8CA-9797B5E9658F}" dt="2023-09-21T09:08:58.021" v="4783" actId="20577"/>
          <ac:spMkLst>
            <pc:docMk/>
            <pc:sldMk cId="1016347265" sldId="2147473368"/>
            <ac:spMk id="2" creationId="{5FEAFCA4-A367-4A4A-44D3-F04AB0ADBF97}"/>
          </ac:spMkLst>
        </pc:spChg>
        <pc:graphicFrameChg chg="mod">
          <ac:chgData name="Schwoon Malte" userId="db09353f-3037-4476-aef5-e1f2c7d7ce5d" providerId="ADAL" clId="{9FA5444B-D386-422A-B8CA-9797B5E9658F}" dt="2023-09-21T09:09:28.602" v="4807" actId="20577"/>
          <ac:graphicFrameMkLst>
            <pc:docMk/>
            <pc:sldMk cId="1016347265" sldId="2147473368"/>
            <ac:graphicFrameMk id="3" creationId="{67703406-8C3D-599D-7D88-8CD96B9FB695}"/>
          </ac:graphicFrameMkLst>
        </pc:graphicFrameChg>
      </pc:sldChg>
      <pc:sldChg chg="addSp delSp modSp new del mod ord">
        <pc:chgData name="Schwoon Malte" userId="db09353f-3037-4476-aef5-e1f2c7d7ce5d" providerId="ADAL" clId="{9FA5444B-D386-422A-B8CA-9797B5E9658F}" dt="2023-09-13T08:27:18.280" v="4088" actId="47"/>
        <pc:sldMkLst>
          <pc:docMk/>
          <pc:sldMk cId="4142434469" sldId="2147473369"/>
        </pc:sldMkLst>
        <pc:spChg chg="mod">
          <ac:chgData name="Schwoon Malte" userId="db09353f-3037-4476-aef5-e1f2c7d7ce5d" providerId="ADAL" clId="{9FA5444B-D386-422A-B8CA-9797B5E9658F}" dt="2023-09-13T08:21:33.569" v="4002" actId="20577"/>
          <ac:spMkLst>
            <pc:docMk/>
            <pc:sldMk cId="4142434469" sldId="2147473369"/>
            <ac:spMk id="2" creationId="{51C493D1-E73F-3805-D469-05BDB06642BC}"/>
          </ac:spMkLst>
        </pc:spChg>
        <pc:picChg chg="add del mod">
          <ac:chgData name="Schwoon Malte" userId="db09353f-3037-4476-aef5-e1f2c7d7ce5d" providerId="ADAL" clId="{9FA5444B-D386-422A-B8CA-9797B5E9658F}" dt="2023-08-28T17:28:56.270" v="1295" actId="478"/>
          <ac:picMkLst>
            <pc:docMk/>
            <pc:sldMk cId="4142434469" sldId="2147473369"/>
            <ac:picMk id="4" creationId="{D7F0F162-CEA4-0D33-CB82-E908D75BB43C}"/>
          </ac:picMkLst>
        </pc:picChg>
        <pc:picChg chg="add del mod">
          <ac:chgData name="Schwoon Malte" userId="db09353f-3037-4476-aef5-e1f2c7d7ce5d" providerId="ADAL" clId="{9FA5444B-D386-422A-B8CA-9797B5E9658F}" dt="2023-09-13T08:21:44.528" v="4005" actId="478"/>
          <ac:picMkLst>
            <pc:docMk/>
            <pc:sldMk cId="4142434469" sldId="2147473369"/>
            <ac:picMk id="6" creationId="{0538BC04-375B-9D4E-2A92-44EBAB9F75F1}"/>
          </ac:picMkLst>
        </pc:picChg>
        <pc:picChg chg="add del mod">
          <ac:chgData name="Schwoon Malte" userId="db09353f-3037-4476-aef5-e1f2c7d7ce5d" providerId="ADAL" clId="{9FA5444B-D386-422A-B8CA-9797B5E9658F}" dt="2023-09-13T08:21:43.506" v="4004" actId="478"/>
          <ac:picMkLst>
            <pc:docMk/>
            <pc:sldMk cId="4142434469" sldId="2147473369"/>
            <ac:picMk id="8" creationId="{9099C48F-F526-09B6-CA32-A15E3FAAB834}"/>
          </ac:picMkLst>
        </pc:picChg>
        <pc:picChg chg="add del mod">
          <ac:chgData name="Schwoon Malte" userId="db09353f-3037-4476-aef5-e1f2c7d7ce5d" providerId="ADAL" clId="{9FA5444B-D386-422A-B8CA-9797B5E9658F}" dt="2023-09-13T08:21:45.416" v="4006" actId="478"/>
          <ac:picMkLst>
            <pc:docMk/>
            <pc:sldMk cId="4142434469" sldId="2147473369"/>
            <ac:picMk id="10" creationId="{0411E177-4D4E-A4AC-BFFF-F54A3423FDBD}"/>
          </ac:picMkLst>
        </pc:picChg>
        <pc:picChg chg="add del mod">
          <ac:chgData name="Schwoon Malte" userId="db09353f-3037-4476-aef5-e1f2c7d7ce5d" providerId="ADAL" clId="{9FA5444B-D386-422A-B8CA-9797B5E9658F}" dt="2023-08-28T17:32:25.959" v="1322" actId="478"/>
          <ac:picMkLst>
            <pc:docMk/>
            <pc:sldMk cId="4142434469" sldId="2147473369"/>
            <ac:picMk id="12" creationId="{EAFFC51F-95AF-1A10-77F3-9DB0481C32C4}"/>
          </ac:picMkLst>
        </pc:picChg>
        <pc:picChg chg="add del mod">
          <ac:chgData name="Schwoon Malte" userId="db09353f-3037-4476-aef5-e1f2c7d7ce5d" providerId="ADAL" clId="{9FA5444B-D386-422A-B8CA-9797B5E9658F}" dt="2023-09-13T08:21:42.681" v="4003" actId="478"/>
          <ac:picMkLst>
            <pc:docMk/>
            <pc:sldMk cId="4142434469" sldId="2147473369"/>
            <ac:picMk id="14" creationId="{57762CB3-7228-3E72-07A6-9B6A3C6C272F}"/>
          </ac:picMkLst>
        </pc:picChg>
        <pc:picChg chg="add">
          <ac:chgData name="Schwoon Malte" userId="db09353f-3037-4476-aef5-e1f2c7d7ce5d" providerId="ADAL" clId="{9FA5444B-D386-422A-B8CA-9797B5E9658F}" dt="2023-09-13T08:24:40.441" v="4007"/>
          <ac:picMkLst>
            <pc:docMk/>
            <pc:sldMk cId="4142434469" sldId="2147473369"/>
            <ac:picMk id="1026" creationId="{CC302A32-E8EC-D2E5-AB59-E4CB7D03463B}"/>
          </ac:picMkLst>
        </pc:picChg>
      </pc:sldChg>
      <pc:sldChg chg="addSp modSp new mod ord">
        <pc:chgData name="Schwoon Malte" userId="db09353f-3037-4476-aef5-e1f2c7d7ce5d" providerId="ADAL" clId="{9FA5444B-D386-422A-B8CA-9797B5E9658F}" dt="2023-09-13T08:44:26.366" v="4389"/>
        <pc:sldMkLst>
          <pc:docMk/>
          <pc:sldMk cId="4193174425" sldId="2147473370"/>
        </pc:sldMkLst>
        <pc:spChg chg="mod">
          <ac:chgData name="Schwoon Malte" userId="db09353f-3037-4476-aef5-e1f2c7d7ce5d" providerId="ADAL" clId="{9FA5444B-D386-422A-B8CA-9797B5E9658F}" dt="2023-09-01T08:12:53.399" v="1499" actId="20577"/>
          <ac:spMkLst>
            <pc:docMk/>
            <pc:sldMk cId="4193174425" sldId="2147473370"/>
            <ac:spMk id="2" creationId="{354ECE12-8EDF-B396-DFC0-C5FBF62FEDF5}"/>
          </ac:spMkLst>
        </pc:spChg>
        <pc:spChg chg="mod">
          <ac:chgData name="Schwoon Malte" userId="db09353f-3037-4476-aef5-e1f2c7d7ce5d" providerId="ADAL" clId="{9FA5444B-D386-422A-B8CA-9797B5E9658F}" dt="2023-09-01T08:11:50.801" v="1440"/>
          <ac:spMkLst>
            <pc:docMk/>
            <pc:sldMk cId="4193174425" sldId="2147473370"/>
            <ac:spMk id="3" creationId="{DC04780A-55CD-B998-976C-A083585CFA60}"/>
          </ac:spMkLst>
        </pc:spChg>
        <pc:spChg chg="add mod">
          <ac:chgData name="Schwoon Malte" userId="db09353f-3037-4476-aef5-e1f2c7d7ce5d" providerId="ADAL" clId="{9FA5444B-D386-422A-B8CA-9797B5E9658F}" dt="2023-09-01T08:12:16.609" v="1442" actId="1076"/>
          <ac:spMkLst>
            <pc:docMk/>
            <pc:sldMk cId="4193174425" sldId="2147473370"/>
            <ac:spMk id="4" creationId="{AFF668FF-AA7A-9721-2EEE-DC2729BE6812}"/>
          </ac:spMkLst>
        </pc:spChg>
      </pc:sldChg>
      <pc:sldChg chg="addSp modSp add mod ord">
        <pc:chgData name="Schwoon Malte" userId="db09353f-3037-4476-aef5-e1f2c7d7ce5d" providerId="ADAL" clId="{9FA5444B-D386-422A-B8CA-9797B5E9658F}" dt="2023-09-13T07:15:06.189" v="3849"/>
        <pc:sldMkLst>
          <pc:docMk/>
          <pc:sldMk cId="887019510" sldId="2147473371"/>
        </pc:sldMkLst>
        <pc:spChg chg="mod">
          <ac:chgData name="Schwoon Malte" userId="db09353f-3037-4476-aef5-e1f2c7d7ce5d" providerId="ADAL" clId="{9FA5444B-D386-422A-B8CA-9797B5E9658F}" dt="2023-09-01T14:15:25.154" v="1630" actId="14100"/>
          <ac:spMkLst>
            <pc:docMk/>
            <pc:sldMk cId="887019510" sldId="2147473371"/>
            <ac:spMk id="2" creationId="{C1C3EB08-41D8-80CB-A4CD-144A3AA1A026}"/>
          </ac:spMkLst>
        </pc:spChg>
        <pc:spChg chg="add mod">
          <ac:chgData name="Schwoon Malte" userId="db09353f-3037-4476-aef5-e1f2c7d7ce5d" providerId="ADAL" clId="{9FA5444B-D386-422A-B8CA-9797B5E9658F}" dt="2023-09-13T07:04:28.943" v="3022" actId="1076"/>
          <ac:spMkLst>
            <pc:docMk/>
            <pc:sldMk cId="887019510" sldId="2147473371"/>
            <ac:spMk id="4" creationId="{4FEBD2A4-850E-A653-2250-EA780D805725}"/>
          </ac:spMkLst>
        </pc:spChg>
        <pc:graphicFrameChg chg="add mod">
          <ac:chgData name="Schwoon Malte" userId="db09353f-3037-4476-aef5-e1f2c7d7ce5d" providerId="ADAL" clId="{9FA5444B-D386-422A-B8CA-9797B5E9658F}" dt="2023-09-13T07:04:04.864" v="3021" actId="14100"/>
          <ac:graphicFrameMkLst>
            <pc:docMk/>
            <pc:sldMk cId="887019510" sldId="2147473371"/>
            <ac:graphicFrameMk id="3" creationId="{37F9354A-3E19-4917-060C-213C8C058312}"/>
          </ac:graphicFrameMkLst>
        </pc:graphicFrameChg>
      </pc:sldChg>
      <pc:sldChg chg="addSp delSp modSp new del mod">
        <pc:chgData name="Schwoon Malte" userId="db09353f-3037-4476-aef5-e1f2c7d7ce5d" providerId="ADAL" clId="{9FA5444B-D386-422A-B8CA-9797B5E9658F}" dt="2023-09-21T09:26:06.561" v="4810" actId="47"/>
        <pc:sldMkLst>
          <pc:docMk/>
          <pc:sldMk cId="2716386404" sldId="2147473372"/>
        </pc:sldMkLst>
        <pc:spChg chg="mod">
          <ac:chgData name="Schwoon Malte" userId="db09353f-3037-4476-aef5-e1f2c7d7ce5d" providerId="ADAL" clId="{9FA5444B-D386-422A-B8CA-9797B5E9658F}" dt="2023-09-01T14:27:42.979" v="1667" actId="21"/>
          <ac:spMkLst>
            <pc:docMk/>
            <pc:sldMk cId="2716386404" sldId="2147473372"/>
            <ac:spMk id="2" creationId="{9B52CCF9-5DCD-3F34-328D-830DF96A508D}"/>
          </ac:spMkLst>
        </pc:spChg>
        <pc:graphicFrameChg chg="add del mod">
          <ac:chgData name="Schwoon Malte" userId="db09353f-3037-4476-aef5-e1f2c7d7ce5d" providerId="ADAL" clId="{9FA5444B-D386-422A-B8CA-9797B5E9658F}" dt="2023-09-01T14:27:35.012" v="1665" actId="478"/>
          <ac:graphicFrameMkLst>
            <pc:docMk/>
            <pc:sldMk cId="2716386404" sldId="2147473372"/>
            <ac:graphicFrameMk id="3" creationId="{4BDDCBD9-0422-F0C3-AFCC-46D7F77961C9}"/>
          </ac:graphicFrameMkLst>
        </pc:graphicFrameChg>
      </pc:sldChg>
      <pc:sldChg chg="modSp new del mod">
        <pc:chgData name="Schwoon Malte" userId="db09353f-3037-4476-aef5-e1f2c7d7ce5d" providerId="ADAL" clId="{9FA5444B-D386-422A-B8CA-9797B5E9658F}" dt="2023-09-21T09:26:47.747" v="4812" actId="2696"/>
        <pc:sldMkLst>
          <pc:docMk/>
          <pc:sldMk cId="3696669035" sldId="2147473373"/>
        </pc:sldMkLst>
        <pc:spChg chg="mod">
          <ac:chgData name="Schwoon Malte" userId="db09353f-3037-4476-aef5-e1f2c7d7ce5d" providerId="ADAL" clId="{9FA5444B-D386-422A-B8CA-9797B5E9658F}" dt="2023-09-01T14:27:45.624" v="1668"/>
          <ac:spMkLst>
            <pc:docMk/>
            <pc:sldMk cId="3696669035" sldId="2147473373"/>
            <ac:spMk id="2" creationId="{5525986D-E02E-091B-12EF-BE85737EB19B}"/>
          </ac:spMkLst>
        </pc:spChg>
        <pc:spChg chg="mod">
          <ac:chgData name="Schwoon Malte" userId="db09353f-3037-4476-aef5-e1f2c7d7ce5d" providerId="ADAL" clId="{9FA5444B-D386-422A-B8CA-9797B5E9658F}" dt="2023-09-01T14:34:03.942" v="1898" actId="20577"/>
          <ac:spMkLst>
            <pc:docMk/>
            <pc:sldMk cId="3696669035" sldId="2147473373"/>
            <ac:spMk id="3" creationId="{6B39595F-EAD6-E605-ACFA-73913F5CCF5E}"/>
          </ac:spMkLst>
        </pc:spChg>
      </pc:sldChg>
      <pc:sldChg chg="add">
        <pc:chgData name="Schwoon Malte" userId="db09353f-3037-4476-aef5-e1f2c7d7ce5d" providerId="ADAL" clId="{9FA5444B-D386-422A-B8CA-9797B5E9658F}" dt="2023-09-21T09:26:50.655" v="4813"/>
        <pc:sldMkLst>
          <pc:docMk/>
          <pc:sldMk cId="3821242284" sldId="2147473373"/>
        </pc:sldMkLst>
      </pc:sldChg>
      <pc:sldChg chg="addSp modSp new mod ord">
        <pc:chgData name="Schwoon Malte" userId="db09353f-3037-4476-aef5-e1f2c7d7ce5d" providerId="ADAL" clId="{9FA5444B-D386-422A-B8CA-9797B5E9658F}" dt="2023-09-13T08:39:47.886" v="4261" actId="20577"/>
        <pc:sldMkLst>
          <pc:docMk/>
          <pc:sldMk cId="4096789507" sldId="2147473374"/>
        </pc:sldMkLst>
        <pc:spChg chg="mod">
          <ac:chgData name="Schwoon Malte" userId="db09353f-3037-4476-aef5-e1f2c7d7ce5d" providerId="ADAL" clId="{9FA5444B-D386-422A-B8CA-9797B5E9658F}" dt="2023-09-13T07:29:05.386" v="3952" actId="20577"/>
          <ac:spMkLst>
            <pc:docMk/>
            <pc:sldMk cId="4096789507" sldId="2147473374"/>
            <ac:spMk id="2" creationId="{BCAB2035-7EB4-8224-FA85-2E1CD9BF7FB8}"/>
          </ac:spMkLst>
        </pc:spChg>
        <pc:spChg chg="add mod">
          <ac:chgData name="Schwoon Malte" userId="db09353f-3037-4476-aef5-e1f2c7d7ce5d" providerId="ADAL" clId="{9FA5444B-D386-422A-B8CA-9797B5E9658F}" dt="2023-09-06T13:18:55.304" v="1920"/>
          <ac:spMkLst>
            <pc:docMk/>
            <pc:sldMk cId="4096789507" sldId="2147473374"/>
            <ac:spMk id="4" creationId="{4F2F6309-11AB-5615-9E80-C36E05F223C4}"/>
          </ac:spMkLst>
        </pc:spChg>
        <pc:spChg chg="add mod">
          <ac:chgData name="Schwoon Malte" userId="db09353f-3037-4476-aef5-e1f2c7d7ce5d" providerId="ADAL" clId="{9FA5444B-D386-422A-B8CA-9797B5E9658F}" dt="2023-09-13T08:39:47.886" v="4261" actId="20577"/>
          <ac:spMkLst>
            <pc:docMk/>
            <pc:sldMk cId="4096789507" sldId="2147473374"/>
            <ac:spMk id="6" creationId="{4F2F6309-11AB-5615-9E80-C36E05F223C4}"/>
          </ac:spMkLst>
        </pc:spChg>
        <pc:spChg chg="add mod">
          <ac:chgData name="Schwoon Malte" userId="db09353f-3037-4476-aef5-e1f2c7d7ce5d" providerId="ADAL" clId="{9FA5444B-D386-422A-B8CA-9797B5E9658F}" dt="2023-09-06T13:21:30.880" v="1965" actId="1076"/>
          <ac:spMkLst>
            <pc:docMk/>
            <pc:sldMk cId="4096789507" sldId="2147473374"/>
            <ac:spMk id="7" creationId="{1EA07AD1-FA79-3055-E852-E7A29F9986B1}"/>
          </ac:spMkLst>
        </pc:spChg>
        <pc:graphicFrameChg chg="add mod">
          <ac:chgData name="Schwoon Malte" userId="db09353f-3037-4476-aef5-e1f2c7d7ce5d" providerId="ADAL" clId="{9FA5444B-D386-422A-B8CA-9797B5E9658F}" dt="2023-09-06T13:18:55.304" v="1920"/>
          <ac:graphicFrameMkLst>
            <pc:docMk/>
            <pc:sldMk cId="4096789507" sldId="2147473374"/>
            <ac:graphicFrameMk id="3" creationId="{D5529C83-A385-260C-1BC6-FDD9E274E6A6}"/>
          </ac:graphicFrameMkLst>
        </pc:graphicFrameChg>
        <pc:graphicFrameChg chg="add mod">
          <ac:chgData name="Schwoon Malte" userId="db09353f-3037-4476-aef5-e1f2c7d7ce5d" providerId="ADAL" clId="{9FA5444B-D386-422A-B8CA-9797B5E9658F}" dt="2023-09-13T07:30:02.816" v="3957"/>
          <ac:graphicFrameMkLst>
            <pc:docMk/>
            <pc:sldMk cId="4096789507" sldId="2147473374"/>
            <ac:graphicFrameMk id="5" creationId="{D5529C83-A385-260C-1BC6-FDD9E274E6A6}"/>
          </ac:graphicFrameMkLst>
        </pc:graphicFrameChg>
      </pc:sldChg>
      <pc:sldChg chg="addSp delSp modSp new mod ord">
        <pc:chgData name="Schwoon Malte" userId="db09353f-3037-4476-aef5-e1f2c7d7ce5d" providerId="ADAL" clId="{9FA5444B-D386-422A-B8CA-9797B5E9658F}" dt="2023-09-13T08:44:17.862" v="4387"/>
        <pc:sldMkLst>
          <pc:docMk/>
          <pc:sldMk cId="4109985954" sldId="2147473375"/>
        </pc:sldMkLst>
        <pc:spChg chg="del mod">
          <ac:chgData name="Schwoon Malte" userId="db09353f-3037-4476-aef5-e1f2c7d7ce5d" providerId="ADAL" clId="{9FA5444B-D386-422A-B8CA-9797B5E9658F}" dt="2023-09-07T14:29:12.770" v="2395" actId="478"/>
          <ac:spMkLst>
            <pc:docMk/>
            <pc:sldMk cId="4109985954" sldId="2147473375"/>
            <ac:spMk id="2" creationId="{A455D54F-D130-B1BB-F5C0-21C2874632C2}"/>
          </ac:spMkLst>
        </pc:spChg>
        <pc:spChg chg="del">
          <ac:chgData name="Schwoon Malte" userId="db09353f-3037-4476-aef5-e1f2c7d7ce5d" providerId="ADAL" clId="{9FA5444B-D386-422A-B8CA-9797B5E9658F}" dt="2023-09-07T14:31:45.809" v="2408" actId="478"/>
          <ac:spMkLst>
            <pc:docMk/>
            <pc:sldMk cId="4109985954" sldId="2147473375"/>
            <ac:spMk id="3" creationId="{00AD8A1D-D276-8E3C-51A2-85223C1B5E71}"/>
          </ac:spMkLst>
        </pc:spChg>
        <pc:spChg chg="mod">
          <ac:chgData name="Schwoon Malte" userId="db09353f-3037-4476-aef5-e1f2c7d7ce5d" providerId="ADAL" clId="{9FA5444B-D386-422A-B8CA-9797B5E9658F}" dt="2023-09-07T14:33:03.674" v="2419" actId="207"/>
          <ac:spMkLst>
            <pc:docMk/>
            <pc:sldMk cId="4109985954" sldId="2147473375"/>
            <ac:spMk id="4" creationId="{805C5F04-C73C-FE26-1F3A-1549581BAA1F}"/>
          </ac:spMkLst>
        </pc:spChg>
        <pc:spChg chg="add del mod">
          <ac:chgData name="Schwoon Malte" userId="db09353f-3037-4476-aef5-e1f2c7d7ce5d" providerId="ADAL" clId="{9FA5444B-D386-422A-B8CA-9797B5E9658F}" dt="2023-09-07T14:31:55.233" v="2409" actId="478"/>
          <ac:spMkLst>
            <pc:docMk/>
            <pc:sldMk cId="4109985954" sldId="2147473375"/>
            <ac:spMk id="8" creationId="{D5ED7329-2591-005A-86C8-28DF2331713D}"/>
          </ac:spMkLst>
        </pc:spChg>
        <pc:picChg chg="add del mod ord">
          <ac:chgData name="Schwoon Malte" userId="db09353f-3037-4476-aef5-e1f2c7d7ce5d" providerId="ADAL" clId="{9FA5444B-D386-422A-B8CA-9797B5E9658F}" dt="2023-09-07T14:32:00.703" v="2411" actId="1076"/>
          <ac:picMkLst>
            <pc:docMk/>
            <pc:sldMk cId="4109985954" sldId="2147473375"/>
            <ac:picMk id="6" creationId="{3871162B-992D-0E6E-F380-2F51250C26C3}"/>
          </ac:picMkLst>
        </pc:picChg>
      </pc:sldChg>
      <pc:sldChg chg="addSp delSp modSp new mod ord setBg">
        <pc:chgData name="Schwoon Malte" userId="db09353f-3037-4476-aef5-e1f2c7d7ce5d" providerId="ADAL" clId="{9FA5444B-D386-422A-B8CA-9797B5E9658F}" dt="2023-09-08T07:38:46.076" v="2789"/>
        <pc:sldMkLst>
          <pc:docMk/>
          <pc:sldMk cId="4109935770" sldId="2147473376"/>
        </pc:sldMkLst>
        <pc:spChg chg="del">
          <ac:chgData name="Schwoon Malte" userId="db09353f-3037-4476-aef5-e1f2c7d7ce5d" providerId="ADAL" clId="{9FA5444B-D386-422A-B8CA-9797B5E9658F}" dt="2023-09-08T07:18:19.715" v="2425" actId="478"/>
          <ac:spMkLst>
            <pc:docMk/>
            <pc:sldMk cId="4109935770" sldId="2147473376"/>
            <ac:spMk id="2" creationId="{8C7232BA-1D1D-3369-782A-962EB1C1729B}"/>
          </ac:spMkLst>
        </pc:spChg>
        <pc:spChg chg="add del mod">
          <ac:chgData name="Schwoon Malte" userId="db09353f-3037-4476-aef5-e1f2c7d7ce5d" providerId="ADAL" clId="{9FA5444B-D386-422A-B8CA-9797B5E9658F}" dt="2023-09-08T07:27:29.188" v="2548"/>
          <ac:spMkLst>
            <pc:docMk/>
            <pc:sldMk cId="4109935770" sldId="2147473376"/>
            <ac:spMk id="12" creationId="{9C4399CB-0267-6983-CAA6-66C625C2225C}"/>
          </ac:spMkLst>
        </pc:spChg>
        <pc:spChg chg="add mod">
          <ac:chgData name="Schwoon Malte" userId="db09353f-3037-4476-aef5-e1f2c7d7ce5d" providerId="ADAL" clId="{9FA5444B-D386-422A-B8CA-9797B5E9658F}" dt="2023-09-08T07:34:44.022" v="2702" actId="688"/>
          <ac:spMkLst>
            <pc:docMk/>
            <pc:sldMk cId="4109935770" sldId="2147473376"/>
            <ac:spMk id="13" creationId="{31DA4E29-4B73-2BCE-04F4-5255F26E9C87}"/>
          </ac:spMkLst>
        </pc:spChg>
        <pc:spChg chg="add mod">
          <ac:chgData name="Schwoon Malte" userId="db09353f-3037-4476-aef5-e1f2c7d7ce5d" providerId="ADAL" clId="{9FA5444B-D386-422A-B8CA-9797B5E9658F}" dt="2023-09-08T07:34:58.102" v="2706" actId="404"/>
          <ac:spMkLst>
            <pc:docMk/>
            <pc:sldMk cId="4109935770" sldId="2147473376"/>
            <ac:spMk id="14" creationId="{445330C0-6737-C18F-0E40-4172F5AB670A}"/>
          </ac:spMkLst>
        </pc:spChg>
        <pc:spChg chg="add mod ord">
          <ac:chgData name="Schwoon Malte" userId="db09353f-3037-4476-aef5-e1f2c7d7ce5d" providerId="ADAL" clId="{9FA5444B-D386-422A-B8CA-9797B5E9658F}" dt="2023-09-08T07:34:15.632" v="2698" actId="403"/>
          <ac:spMkLst>
            <pc:docMk/>
            <pc:sldMk cId="4109935770" sldId="2147473376"/>
            <ac:spMk id="15" creationId="{73EEAC46-9E94-AC58-FADB-F8CCAEF4DB14}"/>
          </ac:spMkLst>
        </pc:spChg>
        <pc:spChg chg="add mod">
          <ac:chgData name="Schwoon Malte" userId="db09353f-3037-4476-aef5-e1f2c7d7ce5d" providerId="ADAL" clId="{9FA5444B-D386-422A-B8CA-9797B5E9658F}" dt="2023-09-08T07:35:45.854" v="2740" actId="1037"/>
          <ac:spMkLst>
            <pc:docMk/>
            <pc:sldMk cId="4109935770" sldId="2147473376"/>
            <ac:spMk id="16" creationId="{246BDD6C-7270-FE9C-ABD9-D1B6A41FB361}"/>
          </ac:spMkLst>
        </pc:spChg>
        <pc:spChg chg="add del mod ord">
          <ac:chgData name="Schwoon Malte" userId="db09353f-3037-4476-aef5-e1f2c7d7ce5d" providerId="ADAL" clId="{9FA5444B-D386-422A-B8CA-9797B5E9658F}" dt="2023-09-08T07:32:29.230" v="2569" actId="11529"/>
          <ac:spMkLst>
            <pc:docMk/>
            <pc:sldMk cId="4109935770" sldId="2147473376"/>
            <ac:spMk id="17" creationId="{726E5B35-CE77-8ED1-F14B-005E0064703E}"/>
          </ac:spMkLst>
        </pc:spChg>
        <pc:spChg chg="add mod ord">
          <ac:chgData name="Schwoon Malte" userId="db09353f-3037-4476-aef5-e1f2c7d7ce5d" providerId="ADAL" clId="{9FA5444B-D386-422A-B8CA-9797B5E9658F}" dt="2023-09-08T07:33:59.323" v="2696" actId="207"/>
          <ac:spMkLst>
            <pc:docMk/>
            <pc:sldMk cId="4109935770" sldId="2147473376"/>
            <ac:spMk id="18" creationId="{C4EE2446-0629-F6E8-D3C3-79346F4EB188}"/>
          </ac:spMkLst>
        </pc:spChg>
        <pc:grpChg chg="add del mod">
          <ac:chgData name="Schwoon Malte" userId="db09353f-3037-4476-aef5-e1f2c7d7ce5d" providerId="ADAL" clId="{9FA5444B-D386-422A-B8CA-9797B5E9658F}" dt="2023-09-08T07:21:03.202" v="2440" actId="165"/>
          <ac:grpSpMkLst>
            <pc:docMk/>
            <pc:sldMk cId="4109935770" sldId="2147473376"/>
            <ac:grpSpMk id="11" creationId="{FAE87229-385E-1C8B-7AD6-DA7BF372E0CD}"/>
          </ac:grpSpMkLst>
        </pc:grpChg>
        <pc:picChg chg="add mod">
          <ac:chgData name="Schwoon Malte" userId="db09353f-3037-4476-aef5-e1f2c7d7ce5d" providerId="ADAL" clId="{9FA5444B-D386-422A-B8CA-9797B5E9658F}" dt="2023-09-08T07:34:35.516" v="2701" actId="1076"/>
          <ac:picMkLst>
            <pc:docMk/>
            <pc:sldMk cId="4109935770" sldId="2147473376"/>
            <ac:picMk id="4" creationId="{F5F3F31A-BDFF-58C2-F9C0-BE2E91AB82AA}"/>
          </ac:picMkLst>
        </pc:picChg>
        <pc:picChg chg="add mod ord">
          <ac:chgData name="Schwoon Malte" userId="db09353f-3037-4476-aef5-e1f2c7d7ce5d" providerId="ADAL" clId="{9FA5444B-D386-422A-B8CA-9797B5E9658F}" dt="2023-09-08T07:26:19.983" v="2538" actId="167"/>
          <ac:picMkLst>
            <pc:docMk/>
            <pc:sldMk cId="4109935770" sldId="2147473376"/>
            <ac:picMk id="6" creationId="{9C1696D7-DD9F-88C9-CA86-6A7ABF9AE8F4}"/>
          </ac:picMkLst>
        </pc:picChg>
        <pc:picChg chg="add mod topLvl">
          <ac:chgData name="Schwoon Malte" userId="db09353f-3037-4476-aef5-e1f2c7d7ce5d" providerId="ADAL" clId="{9FA5444B-D386-422A-B8CA-9797B5E9658F}" dt="2023-09-08T07:21:07.394" v="2442" actId="1076"/>
          <ac:picMkLst>
            <pc:docMk/>
            <pc:sldMk cId="4109935770" sldId="2147473376"/>
            <ac:picMk id="8" creationId="{3E03D412-8254-C65F-5E0D-084F21BAEE29}"/>
          </ac:picMkLst>
        </pc:picChg>
        <pc:picChg chg="add mod topLvl">
          <ac:chgData name="Schwoon Malte" userId="db09353f-3037-4476-aef5-e1f2c7d7ce5d" providerId="ADAL" clId="{9FA5444B-D386-422A-B8CA-9797B5E9658F}" dt="2023-09-08T07:21:25.386" v="2446" actId="14100"/>
          <ac:picMkLst>
            <pc:docMk/>
            <pc:sldMk cId="4109935770" sldId="2147473376"/>
            <ac:picMk id="10" creationId="{5AB53E3E-7FE3-217F-459F-A96981B337AE}"/>
          </ac:picMkLst>
        </pc:picChg>
      </pc:sldChg>
      <pc:sldChg chg="addSp delSp modSp new mod">
        <pc:chgData name="Schwoon Malte" userId="db09353f-3037-4476-aef5-e1f2c7d7ce5d" providerId="ADAL" clId="{9FA5444B-D386-422A-B8CA-9797B5E9658F}" dt="2023-09-13T10:33:15.906" v="4591" actId="1076"/>
        <pc:sldMkLst>
          <pc:docMk/>
          <pc:sldMk cId="3686865982" sldId="2147473377"/>
        </pc:sldMkLst>
        <pc:spChg chg="mod">
          <ac:chgData name="Schwoon Malte" userId="db09353f-3037-4476-aef5-e1f2c7d7ce5d" providerId="ADAL" clId="{9FA5444B-D386-422A-B8CA-9797B5E9658F}" dt="2023-09-08T07:40:44.989" v="2819" actId="20577"/>
          <ac:spMkLst>
            <pc:docMk/>
            <pc:sldMk cId="3686865982" sldId="2147473377"/>
            <ac:spMk id="2" creationId="{57F0F37B-1283-8C69-0161-F813E374AC70}"/>
          </ac:spMkLst>
        </pc:spChg>
        <pc:spChg chg="del">
          <ac:chgData name="Schwoon Malte" userId="db09353f-3037-4476-aef5-e1f2c7d7ce5d" providerId="ADAL" clId="{9FA5444B-D386-422A-B8CA-9797B5E9658F}" dt="2023-09-08T07:42:15.503" v="2820" actId="478"/>
          <ac:spMkLst>
            <pc:docMk/>
            <pc:sldMk cId="3686865982" sldId="2147473377"/>
            <ac:spMk id="3" creationId="{0C0A4C78-B11B-9407-CDAF-4939C41223FD}"/>
          </ac:spMkLst>
        </pc:spChg>
        <pc:spChg chg="del">
          <ac:chgData name="Schwoon Malte" userId="db09353f-3037-4476-aef5-e1f2c7d7ce5d" providerId="ADAL" clId="{9FA5444B-D386-422A-B8CA-9797B5E9658F}" dt="2023-09-08T07:43:31.907" v="2825" actId="22"/>
          <ac:spMkLst>
            <pc:docMk/>
            <pc:sldMk cId="3686865982" sldId="2147473377"/>
            <ac:spMk id="4" creationId="{99F17EFB-9A8E-EB9E-0B02-241F7B91BFB2}"/>
          </ac:spMkLst>
        </pc:spChg>
        <pc:spChg chg="add mod">
          <ac:chgData name="Schwoon Malte" userId="db09353f-3037-4476-aef5-e1f2c7d7ce5d" providerId="ADAL" clId="{9FA5444B-D386-422A-B8CA-9797B5E9658F}" dt="2023-09-08T07:49:37.083" v="2884" actId="1035"/>
          <ac:spMkLst>
            <pc:docMk/>
            <pc:sldMk cId="3686865982" sldId="2147473377"/>
            <ac:spMk id="9" creationId="{CC2626EA-FE97-733C-B1CD-03AB79F3919C}"/>
          </ac:spMkLst>
        </pc:spChg>
        <pc:spChg chg="add mod">
          <ac:chgData name="Schwoon Malte" userId="db09353f-3037-4476-aef5-e1f2c7d7ce5d" providerId="ADAL" clId="{9FA5444B-D386-422A-B8CA-9797B5E9658F}" dt="2023-09-08T07:50:14.685" v="2923" actId="1076"/>
          <ac:spMkLst>
            <pc:docMk/>
            <pc:sldMk cId="3686865982" sldId="2147473377"/>
            <ac:spMk id="12" creationId="{C3CE4E92-CC99-01B1-8783-B85FEC22A0DF}"/>
          </ac:spMkLst>
        </pc:spChg>
        <pc:spChg chg="add mod">
          <ac:chgData name="Schwoon Malte" userId="db09353f-3037-4476-aef5-e1f2c7d7ce5d" providerId="ADAL" clId="{9FA5444B-D386-422A-B8CA-9797B5E9658F}" dt="2023-09-08T07:50:29.499" v="2926" actId="1076"/>
          <ac:spMkLst>
            <pc:docMk/>
            <pc:sldMk cId="3686865982" sldId="2147473377"/>
            <ac:spMk id="13" creationId="{4ED3D5FF-8423-3350-C59B-151BD591E39B}"/>
          </ac:spMkLst>
        </pc:spChg>
        <pc:picChg chg="add mod">
          <ac:chgData name="Schwoon Malte" userId="db09353f-3037-4476-aef5-e1f2c7d7ce5d" providerId="ADAL" clId="{9FA5444B-D386-422A-B8CA-9797B5E9658F}" dt="2023-09-08T07:49:37.083" v="2884" actId="1035"/>
          <ac:picMkLst>
            <pc:docMk/>
            <pc:sldMk cId="3686865982" sldId="2147473377"/>
            <ac:picMk id="6" creationId="{997F6C7A-FBB4-D3B7-B8BE-671172E434F1}"/>
          </ac:picMkLst>
        </pc:picChg>
        <pc:picChg chg="add mod ord">
          <ac:chgData name="Schwoon Malte" userId="db09353f-3037-4476-aef5-e1f2c7d7ce5d" providerId="ADAL" clId="{9FA5444B-D386-422A-B8CA-9797B5E9658F}" dt="2023-09-13T10:33:15.906" v="4591" actId="1076"/>
          <ac:picMkLst>
            <pc:docMk/>
            <pc:sldMk cId="3686865982" sldId="2147473377"/>
            <ac:picMk id="8" creationId="{6AC6A172-8CAC-2F11-09C5-8351917E36DD}"/>
          </ac:picMkLst>
        </pc:picChg>
        <pc:picChg chg="add mod">
          <ac:chgData name="Schwoon Malte" userId="db09353f-3037-4476-aef5-e1f2c7d7ce5d" providerId="ADAL" clId="{9FA5444B-D386-422A-B8CA-9797B5E9658F}" dt="2023-09-08T07:49:42.738" v="2896" actId="1035"/>
          <ac:picMkLst>
            <pc:docMk/>
            <pc:sldMk cId="3686865982" sldId="2147473377"/>
            <ac:picMk id="11" creationId="{275FD7D4-E11E-6568-56AD-33B5470FFECD}"/>
          </ac:picMkLst>
        </pc:picChg>
      </pc:sldChg>
      <pc:sldChg chg="addSp delSp modSp add mod">
        <pc:chgData name="Schwoon Malte" userId="db09353f-3037-4476-aef5-e1f2c7d7ce5d" providerId="ADAL" clId="{9FA5444B-D386-422A-B8CA-9797B5E9658F}" dt="2023-09-13T07:13:28.617" v="3589" actId="1036"/>
        <pc:sldMkLst>
          <pc:docMk/>
          <pc:sldMk cId="4231886641" sldId="2147473378"/>
        </pc:sldMkLst>
        <pc:spChg chg="del mod">
          <ac:chgData name="Schwoon Malte" userId="db09353f-3037-4476-aef5-e1f2c7d7ce5d" providerId="ADAL" clId="{9FA5444B-D386-422A-B8CA-9797B5E9658F}" dt="2023-09-13T07:06:10.045" v="3041" actId="478"/>
          <ac:spMkLst>
            <pc:docMk/>
            <pc:sldMk cId="4231886641" sldId="2147473378"/>
            <ac:spMk id="2" creationId="{33CB3F48-A638-BC51-A774-FF8B5C8486CA}"/>
          </ac:spMkLst>
        </pc:spChg>
        <pc:spChg chg="add mod">
          <ac:chgData name="Schwoon Malte" userId="db09353f-3037-4476-aef5-e1f2c7d7ce5d" providerId="ADAL" clId="{9FA5444B-D386-422A-B8CA-9797B5E9658F}" dt="2023-09-13T07:09:49.406" v="3192" actId="1038"/>
          <ac:spMkLst>
            <pc:docMk/>
            <pc:sldMk cId="4231886641" sldId="2147473378"/>
            <ac:spMk id="3" creationId="{F81EB610-125D-5A72-1623-CB5FF8255743}"/>
          </ac:spMkLst>
        </pc:spChg>
        <pc:spChg chg="mod">
          <ac:chgData name="Schwoon Malte" userId="db09353f-3037-4476-aef5-e1f2c7d7ce5d" providerId="ADAL" clId="{9FA5444B-D386-422A-B8CA-9797B5E9658F}" dt="2023-09-08T07:57:53.896" v="3005" actId="6549"/>
          <ac:spMkLst>
            <pc:docMk/>
            <pc:sldMk cId="4231886641" sldId="2147473378"/>
            <ac:spMk id="9" creationId="{83087924-BE19-09DB-C90C-F695115F08EA}"/>
          </ac:spMkLst>
        </pc:spChg>
        <pc:graphicFrameChg chg="add del mod">
          <ac:chgData name="Schwoon Malte" userId="db09353f-3037-4476-aef5-e1f2c7d7ce5d" providerId="ADAL" clId="{9FA5444B-D386-422A-B8CA-9797B5E9658F}" dt="2023-09-08T07:52:57.103" v="2930"/>
          <ac:graphicFrameMkLst>
            <pc:docMk/>
            <pc:sldMk cId="4231886641" sldId="2147473378"/>
            <ac:graphicFrameMk id="3" creationId="{912F0AA1-5736-9D98-9D72-25867E150950}"/>
          </ac:graphicFrameMkLst>
        </pc:graphicFrameChg>
        <pc:graphicFrameChg chg="mod">
          <ac:chgData name="Schwoon Malte" userId="db09353f-3037-4476-aef5-e1f2c7d7ce5d" providerId="ADAL" clId="{9FA5444B-D386-422A-B8CA-9797B5E9658F}" dt="2023-09-13T07:04:52.571" v="3025" actId="1076"/>
          <ac:graphicFrameMkLst>
            <pc:docMk/>
            <pc:sldMk cId="4231886641" sldId="2147473378"/>
            <ac:graphicFrameMk id="5" creationId="{473337B4-79E8-FE15-CF73-A109CB97F04B}"/>
          </ac:graphicFrameMkLst>
        </pc:graphicFrameChg>
        <pc:graphicFrameChg chg="add mod">
          <ac:chgData name="Schwoon Malte" userId="db09353f-3037-4476-aef5-e1f2c7d7ce5d" providerId="ADAL" clId="{9FA5444B-D386-422A-B8CA-9797B5E9658F}" dt="2023-09-13T07:13:13.811" v="3525"/>
          <ac:graphicFrameMkLst>
            <pc:docMk/>
            <pc:sldMk cId="4231886641" sldId="2147473378"/>
            <ac:graphicFrameMk id="7" creationId="{21923269-B0F2-ABA5-426A-EBC12001E1F0}"/>
          </ac:graphicFrameMkLst>
        </pc:graphicFrameChg>
        <pc:picChg chg="add mod">
          <ac:chgData name="Schwoon Malte" userId="db09353f-3037-4476-aef5-e1f2c7d7ce5d" providerId="ADAL" clId="{9FA5444B-D386-422A-B8CA-9797B5E9658F}" dt="2023-09-13T07:08:47.640" v="3142" actId="1035"/>
          <ac:picMkLst>
            <pc:docMk/>
            <pc:sldMk cId="4231886641" sldId="2147473378"/>
            <ac:picMk id="6" creationId="{490F1F14-6CDB-42FA-FE24-5A6CD9F741C3}"/>
          </ac:picMkLst>
        </pc:picChg>
        <pc:picChg chg="add mod">
          <ac:chgData name="Schwoon Malte" userId="db09353f-3037-4476-aef5-e1f2c7d7ce5d" providerId="ADAL" clId="{9FA5444B-D386-422A-B8CA-9797B5E9658F}" dt="2023-09-13T07:13:28.617" v="3589" actId="1036"/>
          <ac:picMkLst>
            <pc:docMk/>
            <pc:sldMk cId="4231886641" sldId="2147473378"/>
            <ac:picMk id="8" creationId="{AB49BF2D-FB79-5D74-A20A-8E2DEB3B5222}"/>
          </ac:picMkLst>
        </pc:picChg>
        <pc:picChg chg="add mod">
          <ac:chgData name="Schwoon Malte" userId="db09353f-3037-4476-aef5-e1f2c7d7ce5d" providerId="ADAL" clId="{9FA5444B-D386-422A-B8CA-9797B5E9658F}" dt="2023-09-13T07:13:23.595" v="3570" actId="1038"/>
          <ac:picMkLst>
            <pc:docMk/>
            <pc:sldMk cId="4231886641" sldId="2147473378"/>
            <ac:picMk id="10" creationId="{DECEBA1E-82FD-6DC7-DC8F-5262AA590694}"/>
          </ac:picMkLst>
        </pc:picChg>
      </pc:sldChg>
      <pc:sldChg chg="addSp delSp modSp add mod ord">
        <pc:chgData name="Schwoon Malte" userId="db09353f-3037-4476-aef5-e1f2c7d7ce5d" providerId="ADAL" clId="{9FA5444B-D386-422A-B8CA-9797B5E9658F}" dt="2023-09-21T09:11:16.229" v="4809"/>
        <pc:sldMkLst>
          <pc:docMk/>
          <pc:sldMk cId="1455638730" sldId="2147473379"/>
        </pc:sldMkLst>
        <pc:spChg chg="del mod">
          <ac:chgData name="Schwoon Malte" userId="db09353f-3037-4476-aef5-e1f2c7d7ce5d" providerId="ADAL" clId="{9FA5444B-D386-422A-B8CA-9797B5E9658F}" dt="2023-09-13T07:10:06.538" v="3213" actId="478"/>
          <ac:spMkLst>
            <pc:docMk/>
            <pc:sldMk cId="1455638730" sldId="2147473379"/>
            <ac:spMk id="3" creationId="{F81EB610-125D-5A72-1623-CB5FF8255743}"/>
          </ac:spMkLst>
        </pc:spChg>
        <pc:spChg chg="mod">
          <ac:chgData name="Schwoon Malte" userId="db09353f-3037-4476-aef5-e1f2c7d7ce5d" providerId="ADAL" clId="{9FA5444B-D386-422A-B8CA-9797B5E9658F}" dt="2023-09-13T07:06:57.355" v="3088" actId="20577"/>
          <ac:spMkLst>
            <pc:docMk/>
            <pc:sldMk cId="1455638730" sldId="2147473379"/>
            <ac:spMk id="9" creationId="{83087924-BE19-09DB-C90C-F695115F08EA}"/>
          </ac:spMkLst>
        </pc:spChg>
        <pc:spChg chg="add mod">
          <ac:chgData name="Schwoon Malte" userId="db09353f-3037-4476-aef5-e1f2c7d7ce5d" providerId="ADAL" clId="{9FA5444B-D386-422A-B8CA-9797B5E9658F}" dt="2023-09-13T07:10:15.918" v="3270" actId="1038"/>
          <ac:spMkLst>
            <pc:docMk/>
            <pc:sldMk cId="1455638730" sldId="2147473379"/>
            <ac:spMk id="11" creationId="{C335BC95-C958-5820-8A7B-259F6E0F6EEC}"/>
          </ac:spMkLst>
        </pc:spChg>
        <pc:graphicFrameChg chg="add mod">
          <ac:chgData name="Schwoon Malte" userId="db09353f-3037-4476-aef5-e1f2c7d7ce5d" providerId="ADAL" clId="{9FA5444B-D386-422A-B8CA-9797B5E9658F}" dt="2023-09-13T07:14:34.066" v="3822" actId="1038"/>
          <ac:graphicFrameMkLst>
            <pc:docMk/>
            <pc:sldMk cId="1455638730" sldId="2147473379"/>
            <ac:graphicFrameMk id="2" creationId="{F02F1829-5366-EA94-B4E6-2A3239EAE46D}"/>
          </ac:graphicFrameMkLst>
        </pc:graphicFrameChg>
        <pc:graphicFrameChg chg="add mod">
          <ac:chgData name="Schwoon Malte" userId="db09353f-3037-4476-aef5-e1f2c7d7ce5d" providerId="ADAL" clId="{9FA5444B-D386-422A-B8CA-9797B5E9658F}" dt="2023-09-13T07:11:47.450" v="3291" actId="14100"/>
          <ac:graphicFrameMkLst>
            <pc:docMk/>
            <pc:sldMk cId="1455638730" sldId="2147473379"/>
            <ac:graphicFrameMk id="4" creationId="{4CFF9972-5F91-44E5-DCA3-192BE38320BC}"/>
          </ac:graphicFrameMkLst>
        </pc:graphicFrameChg>
        <pc:graphicFrameChg chg="del">
          <ac:chgData name="Schwoon Malte" userId="db09353f-3037-4476-aef5-e1f2c7d7ce5d" providerId="ADAL" clId="{9FA5444B-D386-422A-B8CA-9797B5E9658F}" dt="2023-09-13T07:08:07.073" v="3098" actId="478"/>
          <ac:graphicFrameMkLst>
            <pc:docMk/>
            <pc:sldMk cId="1455638730" sldId="2147473379"/>
            <ac:graphicFrameMk id="5" creationId="{473337B4-79E8-FE15-CF73-A109CB97F04B}"/>
          </ac:graphicFrameMkLst>
        </pc:graphicFrameChg>
        <pc:graphicFrameChg chg="del">
          <ac:chgData name="Schwoon Malte" userId="db09353f-3037-4476-aef5-e1f2c7d7ce5d" providerId="ADAL" clId="{9FA5444B-D386-422A-B8CA-9797B5E9658F}" dt="2023-09-13T07:07:04.503" v="3089" actId="478"/>
          <ac:graphicFrameMkLst>
            <pc:docMk/>
            <pc:sldMk cId="1455638730" sldId="2147473379"/>
            <ac:graphicFrameMk id="7" creationId="{21923269-B0F2-ABA5-426A-EBC12001E1F0}"/>
          </ac:graphicFrameMkLst>
        </pc:graphicFrameChg>
        <pc:picChg chg="mod">
          <ac:chgData name="Schwoon Malte" userId="db09353f-3037-4476-aef5-e1f2c7d7ce5d" providerId="ADAL" clId="{9FA5444B-D386-422A-B8CA-9797B5E9658F}" dt="2023-09-13T07:10:22.892" v="3289" actId="1036"/>
          <ac:picMkLst>
            <pc:docMk/>
            <pc:sldMk cId="1455638730" sldId="2147473379"/>
            <ac:picMk id="6" creationId="{490F1F14-6CDB-42FA-FE24-5A6CD9F741C3}"/>
          </ac:picMkLst>
        </pc:picChg>
        <pc:picChg chg="del">
          <ac:chgData name="Schwoon Malte" userId="db09353f-3037-4476-aef5-e1f2c7d7ce5d" providerId="ADAL" clId="{9FA5444B-D386-422A-B8CA-9797B5E9658F}" dt="2023-09-13T07:13:38.609" v="3590" actId="478"/>
          <ac:picMkLst>
            <pc:docMk/>
            <pc:sldMk cId="1455638730" sldId="2147473379"/>
            <ac:picMk id="8" creationId="{AB49BF2D-FB79-5D74-A20A-8E2DEB3B5222}"/>
          </ac:picMkLst>
        </pc:picChg>
        <pc:picChg chg="del mod">
          <ac:chgData name="Schwoon Malte" userId="db09353f-3037-4476-aef5-e1f2c7d7ce5d" providerId="ADAL" clId="{9FA5444B-D386-422A-B8CA-9797B5E9658F}" dt="2023-09-13T07:13:41.117" v="3591" actId="478"/>
          <ac:picMkLst>
            <pc:docMk/>
            <pc:sldMk cId="1455638730" sldId="2147473379"/>
            <ac:picMk id="10" creationId="{DECEBA1E-82FD-6DC7-DC8F-5262AA590694}"/>
          </ac:picMkLst>
        </pc:picChg>
        <pc:picChg chg="add mod">
          <ac:chgData name="Schwoon Malte" userId="db09353f-3037-4476-aef5-e1f2c7d7ce5d" providerId="ADAL" clId="{9FA5444B-D386-422A-B8CA-9797B5E9658F}" dt="2023-09-13T07:14:48.813" v="3846" actId="1037"/>
          <ac:picMkLst>
            <pc:docMk/>
            <pc:sldMk cId="1455638730" sldId="2147473379"/>
            <ac:picMk id="12" creationId="{9FA5E01D-63EE-2E03-6AEA-0F5583CC0457}"/>
          </ac:picMkLst>
        </pc:picChg>
        <pc:picChg chg="add mod">
          <ac:chgData name="Schwoon Malte" userId="db09353f-3037-4476-aef5-e1f2c7d7ce5d" providerId="ADAL" clId="{9FA5444B-D386-422A-B8CA-9797B5E9658F}" dt="2023-09-13T07:14:48.813" v="3846" actId="1037"/>
          <ac:picMkLst>
            <pc:docMk/>
            <pc:sldMk cId="1455638730" sldId="2147473379"/>
            <ac:picMk id="13" creationId="{007BDFBF-0DB2-07B9-6181-E8254BE1B5CF}"/>
          </ac:picMkLst>
        </pc:picChg>
      </pc:sldChg>
      <pc:sldChg chg="addSp delSp modSp new mod">
        <pc:chgData name="Schwoon Malte" userId="db09353f-3037-4476-aef5-e1f2c7d7ce5d" providerId="ADAL" clId="{9FA5444B-D386-422A-B8CA-9797B5E9658F}" dt="2023-09-13T08:47:41.390" v="4396" actId="20577"/>
        <pc:sldMkLst>
          <pc:docMk/>
          <pc:sldMk cId="3079549117" sldId="2147473380"/>
        </pc:sldMkLst>
        <pc:spChg chg="del">
          <ac:chgData name="Schwoon Malte" userId="db09353f-3037-4476-aef5-e1f2c7d7ce5d" providerId="ADAL" clId="{9FA5444B-D386-422A-B8CA-9797B5E9658F}" dt="2023-09-13T08:25:03.462" v="4009"/>
          <ac:spMkLst>
            <pc:docMk/>
            <pc:sldMk cId="3079549117" sldId="2147473380"/>
            <ac:spMk id="2" creationId="{3CD03FE0-567E-D74E-44A0-4197D9CFF186}"/>
          </ac:spMkLst>
        </pc:spChg>
        <pc:spChg chg="mod">
          <ac:chgData name="Schwoon Malte" userId="db09353f-3037-4476-aef5-e1f2c7d7ce5d" providerId="ADAL" clId="{9FA5444B-D386-422A-B8CA-9797B5E9658F}" dt="2023-09-13T08:25:17.803" v="4051" actId="5793"/>
          <ac:spMkLst>
            <pc:docMk/>
            <pc:sldMk cId="3079549117" sldId="2147473380"/>
            <ac:spMk id="3" creationId="{B0ED6135-3E91-0E95-CE80-3A83291EC642}"/>
          </ac:spMkLst>
        </pc:spChg>
        <pc:spChg chg="del">
          <ac:chgData name="Schwoon Malte" userId="db09353f-3037-4476-aef5-e1f2c7d7ce5d" providerId="ADAL" clId="{9FA5444B-D386-422A-B8CA-9797B5E9658F}" dt="2023-09-13T08:25:21.645" v="4052" actId="478"/>
          <ac:spMkLst>
            <pc:docMk/>
            <pc:sldMk cId="3079549117" sldId="2147473380"/>
            <ac:spMk id="4" creationId="{E50C7859-CEB4-ED8E-607D-0AE431958C40}"/>
          </ac:spMkLst>
        </pc:spChg>
        <pc:spChg chg="add mod">
          <ac:chgData name="Schwoon Malte" userId="db09353f-3037-4476-aef5-e1f2c7d7ce5d" providerId="ADAL" clId="{9FA5444B-D386-422A-B8CA-9797B5E9658F}" dt="2023-09-13T08:47:41.390" v="4396" actId="20577"/>
          <ac:spMkLst>
            <pc:docMk/>
            <pc:sldMk cId="3079549117" sldId="2147473380"/>
            <ac:spMk id="5" creationId="{94B16BB7-5A8E-525D-F936-F14498665BBC}"/>
          </ac:spMkLst>
        </pc:spChg>
        <pc:picChg chg="add mod">
          <ac:chgData name="Schwoon Malte" userId="db09353f-3037-4476-aef5-e1f2c7d7ce5d" providerId="ADAL" clId="{9FA5444B-D386-422A-B8CA-9797B5E9658F}" dt="2023-09-13T08:25:03.462" v="4009"/>
          <ac:picMkLst>
            <pc:docMk/>
            <pc:sldMk cId="3079549117" sldId="2147473380"/>
            <ac:picMk id="2050" creationId="{4E498F95-3611-2EC0-373C-4831F66A69D7}"/>
          </ac:picMkLst>
        </pc:picChg>
      </pc:sldChg>
      <pc:sldChg chg="delSp add del mod">
        <pc:chgData name="Schwoon Malte" userId="db09353f-3037-4476-aef5-e1f2c7d7ce5d" providerId="ADAL" clId="{9FA5444B-D386-422A-B8CA-9797B5E9658F}" dt="2023-09-13T07:14:58.347" v="3847" actId="47"/>
        <pc:sldMkLst>
          <pc:docMk/>
          <pc:sldMk cId="3125795239" sldId="2147473380"/>
        </pc:sldMkLst>
        <pc:graphicFrameChg chg="del">
          <ac:chgData name="Schwoon Malte" userId="db09353f-3037-4476-aef5-e1f2c7d7ce5d" providerId="ADAL" clId="{9FA5444B-D386-422A-B8CA-9797B5E9658F}" dt="2023-09-13T07:07:15.865" v="3091" actId="478"/>
          <ac:graphicFrameMkLst>
            <pc:docMk/>
            <pc:sldMk cId="3125795239" sldId="2147473380"/>
            <ac:graphicFrameMk id="5" creationId="{473337B4-79E8-FE15-CF73-A109CB97F04B}"/>
          </ac:graphicFrameMkLst>
        </pc:graphicFrameChg>
        <pc:graphicFrameChg chg="del">
          <ac:chgData name="Schwoon Malte" userId="db09353f-3037-4476-aef5-e1f2c7d7ce5d" providerId="ADAL" clId="{9FA5444B-D386-422A-B8CA-9797B5E9658F}" dt="2023-09-13T07:07:24.322" v="3092" actId="478"/>
          <ac:graphicFrameMkLst>
            <pc:docMk/>
            <pc:sldMk cId="3125795239" sldId="2147473380"/>
            <ac:graphicFrameMk id="7" creationId="{21923269-B0F2-ABA5-426A-EBC12001E1F0}"/>
          </ac:graphicFrameMkLst>
        </pc:graphicFrameChg>
      </pc:sldChg>
      <pc:sldChg chg="addSp delSp modSp new mod">
        <pc:chgData name="Schwoon Malte" userId="db09353f-3037-4476-aef5-e1f2c7d7ce5d" providerId="ADAL" clId="{9FA5444B-D386-422A-B8CA-9797B5E9658F}" dt="2023-09-13T08:30:29.339" v="4185" actId="207"/>
        <pc:sldMkLst>
          <pc:docMk/>
          <pc:sldMk cId="3536809097" sldId="2147473381"/>
        </pc:sldMkLst>
        <pc:spChg chg="del">
          <ac:chgData name="Schwoon Malte" userId="db09353f-3037-4476-aef5-e1f2c7d7ce5d" providerId="ADAL" clId="{9FA5444B-D386-422A-B8CA-9797B5E9658F}" dt="2023-09-13T08:30:03.599" v="4181" actId="478"/>
          <ac:spMkLst>
            <pc:docMk/>
            <pc:sldMk cId="3536809097" sldId="2147473381"/>
            <ac:spMk id="2" creationId="{A4820267-620F-F41F-8D27-D22AFE6CBDAC}"/>
          </ac:spMkLst>
        </pc:spChg>
        <pc:spChg chg="add mod">
          <ac:chgData name="Schwoon Malte" userId="db09353f-3037-4476-aef5-e1f2c7d7ce5d" providerId="ADAL" clId="{9FA5444B-D386-422A-B8CA-9797B5E9658F}" dt="2023-09-13T08:30:29.339" v="4185" actId="207"/>
          <ac:spMkLst>
            <pc:docMk/>
            <pc:sldMk cId="3536809097" sldId="2147473381"/>
            <ac:spMk id="6" creationId="{2A06CC52-57BD-2273-3B90-02BB92414867}"/>
          </ac:spMkLst>
        </pc:spChg>
        <pc:spChg chg="add mod">
          <ac:chgData name="Schwoon Malte" userId="db09353f-3037-4476-aef5-e1f2c7d7ce5d" providerId="ADAL" clId="{9FA5444B-D386-422A-B8CA-9797B5E9658F}" dt="2023-09-13T08:30:29.339" v="4185" actId="207"/>
          <ac:spMkLst>
            <pc:docMk/>
            <pc:sldMk cId="3536809097" sldId="2147473381"/>
            <ac:spMk id="7" creationId="{CE349D16-E0F2-A689-74C2-BDA900346712}"/>
          </ac:spMkLst>
        </pc:spChg>
        <pc:spChg chg="add mod">
          <ac:chgData name="Schwoon Malte" userId="db09353f-3037-4476-aef5-e1f2c7d7ce5d" providerId="ADAL" clId="{9FA5444B-D386-422A-B8CA-9797B5E9658F}" dt="2023-09-13T08:30:29.339" v="4185" actId="207"/>
          <ac:spMkLst>
            <pc:docMk/>
            <pc:sldMk cId="3536809097" sldId="2147473381"/>
            <ac:spMk id="8" creationId="{6DF1A8C4-BD33-F004-C64F-8F5671C914D4}"/>
          </ac:spMkLst>
        </pc:spChg>
        <pc:picChg chg="add mod">
          <ac:chgData name="Schwoon Malte" userId="db09353f-3037-4476-aef5-e1f2c7d7ce5d" providerId="ADAL" clId="{9FA5444B-D386-422A-B8CA-9797B5E9658F}" dt="2023-09-13T08:30:11.253" v="4183"/>
          <ac:picMkLst>
            <pc:docMk/>
            <pc:sldMk cId="3536809097" sldId="2147473381"/>
            <ac:picMk id="3" creationId="{5B2A6747-100E-4668-1F93-419B8FE61747}"/>
          </ac:picMkLst>
        </pc:picChg>
        <pc:picChg chg="add mod">
          <ac:chgData name="Schwoon Malte" userId="db09353f-3037-4476-aef5-e1f2c7d7ce5d" providerId="ADAL" clId="{9FA5444B-D386-422A-B8CA-9797B5E9658F}" dt="2023-09-13T08:30:11.253" v="4183"/>
          <ac:picMkLst>
            <pc:docMk/>
            <pc:sldMk cId="3536809097" sldId="2147473381"/>
            <ac:picMk id="4" creationId="{5055BF11-C52D-21B7-C631-16E3D7C5C53C}"/>
          </ac:picMkLst>
        </pc:picChg>
        <pc:picChg chg="add mod">
          <ac:chgData name="Schwoon Malte" userId="db09353f-3037-4476-aef5-e1f2c7d7ce5d" providerId="ADAL" clId="{9FA5444B-D386-422A-B8CA-9797B5E9658F}" dt="2023-09-13T08:30:11.253" v="4183"/>
          <ac:picMkLst>
            <pc:docMk/>
            <pc:sldMk cId="3536809097" sldId="2147473381"/>
            <ac:picMk id="5" creationId="{DCF513EB-CC7E-663E-5CF8-BBE19210C972}"/>
          </ac:picMkLst>
        </pc:picChg>
      </pc:sldChg>
      <pc:sldChg chg="delSp modSp new mod">
        <pc:chgData name="Schwoon Malte" userId="db09353f-3037-4476-aef5-e1f2c7d7ce5d" providerId="ADAL" clId="{9FA5444B-D386-422A-B8CA-9797B5E9658F}" dt="2023-09-13T08:35:29.698" v="4251" actId="478"/>
        <pc:sldMkLst>
          <pc:docMk/>
          <pc:sldMk cId="561584699" sldId="2147473382"/>
        </pc:sldMkLst>
        <pc:spChg chg="mod">
          <ac:chgData name="Schwoon Malte" userId="db09353f-3037-4476-aef5-e1f2c7d7ce5d" providerId="ADAL" clId="{9FA5444B-D386-422A-B8CA-9797B5E9658F}" dt="2023-09-13T08:35:25.184" v="4250" actId="14100"/>
          <ac:spMkLst>
            <pc:docMk/>
            <pc:sldMk cId="561584699" sldId="2147473382"/>
            <ac:spMk id="2" creationId="{60387DE4-B946-8519-A567-723E1B410046}"/>
          </ac:spMkLst>
        </pc:spChg>
        <pc:spChg chg="del">
          <ac:chgData name="Schwoon Malte" userId="db09353f-3037-4476-aef5-e1f2c7d7ce5d" providerId="ADAL" clId="{9FA5444B-D386-422A-B8CA-9797B5E9658F}" dt="2023-09-13T08:35:29.698" v="4251" actId="478"/>
          <ac:spMkLst>
            <pc:docMk/>
            <pc:sldMk cId="561584699" sldId="2147473382"/>
            <ac:spMk id="3" creationId="{DE5D29FF-01FD-0751-2BC0-349EE45D91BA}"/>
          </ac:spMkLst>
        </pc:spChg>
      </pc:sldChg>
      <pc:sldChg chg="delSp modSp new mod">
        <pc:chgData name="Schwoon Malte" userId="db09353f-3037-4476-aef5-e1f2c7d7ce5d" providerId="ADAL" clId="{9FA5444B-D386-422A-B8CA-9797B5E9658F}" dt="2023-09-13T08:54:15.120" v="4559" actId="14100"/>
        <pc:sldMkLst>
          <pc:docMk/>
          <pc:sldMk cId="3753142827" sldId="2147473383"/>
        </pc:sldMkLst>
        <pc:spChg chg="mod">
          <ac:chgData name="Schwoon Malte" userId="db09353f-3037-4476-aef5-e1f2c7d7ce5d" providerId="ADAL" clId="{9FA5444B-D386-422A-B8CA-9797B5E9658F}" dt="2023-09-13T08:54:15.120" v="4559" actId="14100"/>
          <ac:spMkLst>
            <pc:docMk/>
            <pc:sldMk cId="3753142827" sldId="2147473383"/>
            <ac:spMk id="2" creationId="{CC5AE3F3-D104-409F-2496-C1CF13817669}"/>
          </ac:spMkLst>
        </pc:spChg>
        <pc:spChg chg="del">
          <ac:chgData name="Schwoon Malte" userId="db09353f-3037-4476-aef5-e1f2c7d7ce5d" providerId="ADAL" clId="{9FA5444B-D386-422A-B8CA-9797B5E9658F}" dt="2023-09-13T08:50:57.961" v="4436" actId="478"/>
          <ac:spMkLst>
            <pc:docMk/>
            <pc:sldMk cId="3753142827" sldId="2147473383"/>
            <ac:spMk id="3" creationId="{1D05415D-73B0-68AC-7227-9D5308281F90}"/>
          </ac:spMkLst>
        </pc:spChg>
      </pc:sldChg>
      <pc:sldChg chg="delSp modSp new del mod ord">
        <pc:chgData name="Schwoon Malte" userId="db09353f-3037-4476-aef5-e1f2c7d7ce5d" providerId="ADAL" clId="{9FA5444B-D386-422A-B8CA-9797B5E9658F}" dt="2023-09-21T09:30:34.954" v="4837" actId="47"/>
        <pc:sldMkLst>
          <pc:docMk/>
          <pc:sldMk cId="2456810320" sldId="2147473384"/>
        </pc:sldMkLst>
        <pc:spChg chg="mod">
          <ac:chgData name="Schwoon Malte" userId="db09353f-3037-4476-aef5-e1f2c7d7ce5d" providerId="ADAL" clId="{9FA5444B-D386-422A-B8CA-9797B5E9658F}" dt="2023-09-13T10:31:55.334" v="4586" actId="20577"/>
          <ac:spMkLst>
            <pc:docMk/>
            <pc:sldMk cId="2456810320" sldId="2147473384"/>
            <ac:spMk id="2" creationId="{DC8A5225-7B19-75C8-2AF3-8C0E26FCECD9}"/>
          </ac:spMkLst>
        </pc:spChg>
        <pc:spChg chg="del">
          <ac:chgData name="Schwoon Malte" userId="db09353f-3037-4476-aef5-e1f2c7d7ce5d" providerId="ADAL" clId="{9FA5444B-D386-422A-B8CA-9797B5E9658F}" dt="2023-09-13T10:32:00.200" v="4587" actId="478"/>
          <ac:spMkLst>
            <pc:docMk/>
            <pc:sldMk cId="2456810320" sldId="2147473384"/>
            <ac:spMk id="3" creationId="{8E230188-F921-9B57-135B-705351A555BE}"/>
          </ac:spMkLst>
        </pc:spChg>
      </pc:sldChg>
      <pc:sldChg chg="addSp delSp modSp new mod">
        <pc:chgData name="Schwoon Malte" userId="db09353f-3037-4476-aef5-e1f2c7d7ce5d" providerId="ADAL" clId="{9FA5444B-D386-422A-B8CA-9797B5E9658F}" dt="2023-09-21T08:38:51.732" v="4776" actId="1076"/>
        <pc:sldMkLst>
          <pc:docMk/>
          <pc:sldMk cId="2237044572" sldId="2147473385"/>
        </pc:sldMkLst>
        <pc:spChg chg="add del mod">
          <ac:chgData name="Schwoon Malte" userId="db09353f-3037-4476-aef5-e1f2c7d7ce5d" providerId="ADAL" clId="{9FA5444B-D386-422A-B8CA-9797B5E9658F}" dt="2023-09-21T08:38:51.732" v="4776" actId="1076"/>
          <ac:spMkLst>
            <pc:docMk/>
            <pc:sldMk cId="2237044572" sldId="2147473385"/>
            <ac:spMk id="2" creationId="{268B774E-8BC3-49CE-A1A8-85C1D0D7170A}"/>
          </ac:spMkLst>
        </pc:spChg>
        <pc:picChg chg="add del mod modCrop">
          <ac:chgData name="Schwoon Malte" userId="db09353f-3037-4476-aef5-e1f2c7d7ce5d" providerId="ADAL" clId="{9FA5444B-D386-422A-B8CA-9797B5E9658F}" dt="2023-09-18T14:42:31.924" v="4736" actId="478"/>
          <ac:picMkLst>
            <pc:docMk/>
            <pc:sldMk cId="2237044572" sldId="2147473385"/>
            <ac:picMk id="4" creationId="{1C9B3748-32FE-02A4-A477-FB7B5418B1D4}"/>
          </ac:picMkLst>
        </pc:picChg>
        <pc:picChg chg="add mod">
          <ac:chgData name="Schwoon Malte" userId="db09353f-3037-4476-aef5-e1f2c7d7ce5d" providerId="ADAL" clId="{9FA5444B-D386-422A-B8CA-9797B5E9658F}" dt="2023-09-21T08:38:11.689" v="4762" actId="1076"/>
          <ac:picMkLst>
            <pc:docMk/>
            <pc:sldMk cId="2237044572" sldId="2147473385"/>
            <ac:picMk id="6" creationId="{D12663A4-337E-12BF-D0CF-628E222ECE47}"/>
          </ac:picMkLst>
        </pc:picChg>
      </pc:sldChg>
      <pc:sldChg chg="modSp add mod">
        <pc:chgData name="Schwoon Malte" userId="db09353f-3037-4476-aef5-e1f2c7d7ce5d" providerId="ADAL" clId="{9FA5444B-D386-422A-B8CA-9797B5E9658F}" dt="2023-09-21T09:30:47.764" v="4843" actId="20577"/>
        <pc:sldMkLst>
          <pc:docMk/>
          <pc:sldMk cId="1353954447" sldId="2147473386"/>
        </pc:sldMkLst>
        <pc:spChg chg="mod">
          <ac:chgData name="Schwoon Malte" userId="db09353f-3037-4476-aef5-e1f2c7d7ce5d" providerId="ADAL" clId="{9FA5444B-D386-422A-B8CA-9797B5E9658F}" dt="2023-09-21T09:30:47.764" v="4843" actId="20577"/>
          <ac:spMkLst>
            <pc:docMk/>
            <pc:sldMk cId="1353954447" sldId="2147473386"/>
            <ac:spMk id="2" creationId="{DC8A5225-7B19-75C8-2AF3-8C0E26FCECD9}"/>
          </ac:spMkLst>
        </pc:spChg>
      </pc:sldChg>
      <pc:sldChg chg="modSp new mod">
        <pc:chgData name="Schwoon Malte" userId="db09353f-3037-4476-aef5-e1f2c7d7ce5d" providerId="ADAL" clId="{9FA5444B-D386-422A-B8CA-9797B5E9658F}" dt="2023-09-21T11:29:23.790" v="4900" actId="20577"/>
        <pc:sldMkLst>
          <pc:docMk/>
          <pc:sldMk cId="4064269832" sldId="2147473387"/>
        </pc:sldMkLst>
        <pc:spChg chg="mod">
          <ac:chgData name="Schwoon Malte" userId="db09353f-3037-4476-aef5-e1f2c7d7ce5d" providerId="ADAL" clId="{9FA5444B-D386-422A-B8CA-9797B5E9658F}" dt="2023-09-21T11:29:14.646" v="4876" actId="14100"/>
          <ac:spMkLst>
            <pc:docMk/>
            <pc:sldMk cId="4064269832" sldId="2147473387"/>
            <ac:spMk id="2" creationId="{F8075377-21F3-7BEB-8354-233DCD1B8914}"/>
          </ac:spMkLst>
        </pc:spChg>
        <pc:spChg chg="mod">
          <ac:chgData name="Schwoon Malte" userId="db09353f-3037-4476-aef5-e1f2c7d7ce5d" providerId="ADAL" clId="{9FA5444B-D386-422A-B8CA-9797B5E9658F}" dt="2023-09-21T11:29:23.790" v="4900" actId="20577"/>
          <ac:spMkLst>
            <pc:docMk/>
            <pc:sldMk cId="4064269832" sldId="2147473387"/>
            <ac:spMk id="3" creationId="{6D42E7B3-F0BB-C2AF-70CA-2667AD654A34}"/>
          </ac:spMkLst>
        </pc:spChg>
      </pc:sldChg>
      <pc:sldChg chg="addSp delSp modSp add mod">
        <pc:chgData name="Schwoon Malte" userId="db09353f-3037-4476-aef5-e1f2c7d7ce5d" providerId="ADAL" clId="{9FA5444B-D386-422A-B8CA-9797B5E9658F}" dt="2023-09-21T12:00:34.114" v="4937" actId="1037"/>
        <pc:sldMkLst>
          <pc:docMk/>
          <pc:sldMk cId="2224521522" sldId="2147473388"/>
        </pc:sldMkLst>
        <pc:spChg chg="mod">
          <ac:chgData name="Schwoon Malte" userId="db09353f-3037-4476-aef5-e1f2c7d7ce5d" providerId="ADAL" clId="{9FA5444B-D386-422A-B8CA-9797B5E9658F}" dt="2023-09-21T11:59:10.356" v="4908" actId="20577"/>
          <ac:spMkLst>
            <pc:docMk/>
            <pc:sldMk cId="2224521522" sldId="2147473388"/>
            <ac:spMk id="2" creationId="{268B774E-8BC3-49CE-A1A8-85C1D0D7170A}"/>
          </ac:spMkLst>
        </pc:spChg>
        <pc:picChg chg="add mod modCrop">
          <ac:chgData name="Schwoon Malte" userId="db09353f-3037-4476-aef5-e1f2c7d7ce5d" providerId="ADAL" clId="{9FA5444B-D386-422A-B8CA-9797B5E9658F}" dt="2023-09-21T12:00:34.114" v="4937" actId="1037"/>
          <ac:picMkLst>
            <pc:docMk/>
            <pc:sldMk cId="2224521522" sldId="2147473388"/>
            <ac:picMk id="4" creationId="{BBBD9508-CE15-B68E-CFDB-FE00B0EB07B7}"/>
          </ac:picMkLst>
        </pc:picChg>
        <pc:picChg chg="del">
          <ac:chgData name="Schwoon Malte" userId="db09353f-3037-4476-aef5-e1f2c7d7ce5d" providerId="ADAL" clId="{9FA5444B-D386-422A-B8CA-9797B5E9658F}" dt="2023-09-21T11:59:14.276" v="4909" actId="478"/>
          <ac:picMkLst>
            <pc:docMk/>
            <pc:sldMk cId="2224521522" sldId="2147473388"/>
            <ac:picMk id="6" creationId="{D12663A4-337E-12BF-D0CF-628E222ECE47}"/>
          </ac:picMkLst>
        </pc:picChg>
      </pc:sldChg>
      <pc:sldMasterChg chg="delSldLayout modSldLayout">
        <pc:chgData name="Schwoon Malte" userId="db09353f-3037-4476-aef5-e1f2c7d7ce5d" providerId="ADAL" clId="{9FA5444B-D386-422A-B8CA-9797B5E9658F}" dt="2023-09-08T07:31:29.388" v="2562"/>
        <pc:sldMasterMkLst>
          <pc:docMk/>
          <pc:sldMasterMk cId="621634683" sldId="2147483648"/>
        </pc:sldMasterMkLst>
        <pc:sldLayoutChg chg="modSp mod setBg">
          <pc:chgData name="Schwoon Malte" userId="db09353f-3037-4476-aef5-e1f2c7d7ce5d" providerId="ADAL" clId="{9FA5444B-D386-422A-B8CA-9797B5E9658F}" dt="2023-09-08T07:31:29.388" v="2562"/>
          <pc:sldLayoutMkLst>
            <pc:docMk/>
            <pc:sldMasterMk cId="621634683" sldId="2147483648"/>
            <pc:sldLayoutMk cId="1789494567" sldId="2147483676"/>
          </pc:sldLayoutMkLst>
          <pc:picChg chg="mod">
            <ac:chgData name="Schwoon Malte" userId="db09353f-3037-4476-aef5-e1f2c7d7ce5d" providerId="ADAL" clId="{9FA5444B-D386-422A-B8CA-9797B5E9658F}" dt="2023-09-08T07:31:26.438" v="2561" actId="34136"/>
            <ac:picMkLst>
              <pc:docMk/>
              <pc:sldMasterMk cId="621634683" sldId="2147483648"/>
              <pc:sldLayoutMk cId="1789494567" sldId="2147483676"/>
              <ac:picMk id="4" creationId="{03BEFF32-6BBC-BC4D-5C09-FBF64BDEB9FB}"/>
            </ac:picMkLst>
          </pc:picChg>
        </pc:sldLayoutChg>
        <pc:sldLayoutChg chg="del">
          <pc:chgData name="Schwoon Malte" userId="db09353f-3037-4476-aef5-e1f2c7d7ce5d" providerId="ADAL" clId="{9FA5444B-D386-422A-B8CA-9797B5E9658F}" dt="2023-08-28T16:54:46.060" v="1111" actId="47"/>
          <pc:sldLayoutMkLst>
            <pc:docMk/>
            <pc:sldMasterMk cId="621634683" sldId="2147483648"/>
            <pc:sldLayoutMk cId="3542377234" sldId="2147483678"/>
          </pc:sldLayoutMkLst>
        </pc:sldLayoutChg>
      </pc:sldMasterChg>
    </pc:docChg>
  </pc:docChgLst>
  <pc:docChgLst>
    <pc:chgData name="Schwoon Malte" userId="db09353f-3037-4476-aef5-e1f2c7d7ce5d" providerId="ADAL" clId="{DD0568A8-3918-468A-9E42-578284E90452}"/>
    <pc:docChg chg="custSel addSld delSld modSld">
      <pc:chgData name="Schwoon Malte" userId="db09353f-3037-4476-aef5-e1f2c7d7ce5d" providerId="ADAL" clId="{DD0568A8-3918-468A-9E42-578284E90452}" dt="2023-09-29T14:57:49.266" v="19" actId="47"/>
      <pc:docMkLst>
        <pc:docMk/>
      </pc:docMkLst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2867228343" sldId="264"/>
        </pc:sldMkLst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4285616952" sldId="283"/>
        </pc:sldMkLst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1987771776" sldId="284"/>
        </pc:sldMkLst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2161028587" sldId="289"/>
        </pc:sldMkLst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347132572" sldId="2147473365"/>
        </pc:sldMkLst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887019510" sldId="2147473371"/>
        </pc:sldMkLst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3821242284" sldId="2147473373"/>
        </pc:sldMkLst>
      </pc:sldChg>
      <pc:sldChg chg="addSp delSp modSp mod">
        <pc:chgData name="Schwoon Malte" userId="db09353f-3037-4476-aef5-e1f2c7d7ce5d" providerId="ADAL" clId="{DD0568A8-3918-468A-9E42-578284E90452}" dt="2023-09-29T14:56:44.448" v="18" actId="14100"/>
        <pc:sldMkLst>
          <pc:docMk/>
          <pc:sldMk cId="4096789507" sldId="2147473374"/>
        </pc:sldMkLst>
        <pc:spChg chg="mod">
          <ac:chgData name="Schwoon Malte" userId="db09353f-3037-4476-aef5-e1f2c7d7ce5d" providerId="ADAL" clId="{DD0568A8-3918-468A-9E42-578284E90452}" dt="2023-09-29T14:53:58.778" v="1" actId="1076"/>
          <ac:spMkLst>
            <pc:docMk/>
            <pc:sldMk cId="4096789507" sldId="2147473374"/>
            <ac:spMk id="7" creationId="{1EA07AD1-FA79-3055-E852-E7A29F9986B1}"/>
          </ac:spMkLst>
        </pc:spChg>
        <pc:graphicFrameChg chg="del">
          <ac:chgData name="Schwoon Malte" userId="db09353f-3037-4476-aef5-e1f2c7d7ce5d" providerId="ADAL" clId="{DD0568A8-3918-468A-9E42-578284E90452}" dt="2023-09-29T14:54:34.986" v="3" actId="478"/>
          <ac:graphicFrameMkLst>
            <pc:docMk/>
            <pc:sldMk cId="4096789507" sldId="2147473374"/>
            <ac:graphicFrameMk id="5" creationId="{D5529C83-A385-260C-1BC6-FDD9E274E6A6}"/>
          </ac:graphicFrameMkLst>
        </pc:graphicFrameChg>
        <pc:picChg chg="add mod">
          <ac:chgData name="Schwoon Malte" userId="db09353f-3037-4476-aef5-e1f2c7d7ce5d" providerId="ADAL" clId="{DD0568A8-3918-468A-9E42-578284E90452}" dt="2023-09-29T14:56:44.448" v="18" actId="14100"/>
          <ac:picMkLst>
            <pc:docMk/>
            <pc:sldMk cId="4096789507" sldId="2147473374"/>
            <ac:picMk id="4" creationId="{D6CA6253-061E-3D66-6384-C509D7943F18}"/>
          </ac:picMkLst>
        </pc:picChg>
      </pc:sldChg>
      <pc:sldChg chg="del">
        <pc:chgData name="Schwoon Malte" userId="db09353f-3037-4476-aef5-e1f2c7d7ce5d" providerId="ADAL" clId="{DD0568A8-3918-468A-9E42-578284E90452}" dt="2023-09-29T14:57:49.266" v="19" actId="47"/>
        <pc:sldMkLst>
          <pc:docMk/>
          <pc:sldMk cId="1353954447" sldId="2147473386"/>
        </pc:sldMkLst>
      </pc:sldChg>
      <pc:sldChg chg="addSp modSp add del mod">
        <pc:chgData name="Schwoon Malte" userId="db09353f-3037-4476-aef5-e1f2c7d7ce5d" providerId="ADAL" clId="{DD0568A8-3918-468A-9E42-578284E90452}" dt="2023-09-29T14:56:18.073" v="8" actId="47"/>
        <pc:sldMkLst>
          <pc:docMk/>
          <pc:sldMk cId="423137976" sldId="2147473389"/>
        </pc:sldMkLst>
        <pc:spChg chg="add mod">
          <ac:chgData name="Schwoon Malte" userId="db09353f-3037-4476-aef5-e1f2c7d7ce5d" providerId="ADAL" clId="{DD0568A8-3918-468A-9E42-578284E90452}" dt="2023-09-29T14:55:22.527" v="5" actId="207"/>
          <ac:spMkLst>
            <pc:docMk/>
            <pc:sldMk cId="423137976" sldId="2147473389"/>
            <ac:spMk id="3" creationId="{010CB710-73A6-A17D-42D3-027F391C113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kraft-my.sharepoint.com/personal/u31813_energycorp_com/Documents/2023_Work_in_Progress/Amsterdam/DUKES_5.1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kraft-my.sharepoint.com/personal/u31813_energycorp_com/Documents/2023_Work_in_Progress/Amsterdam/Input%20data%20for%20Amsterdam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kraft-my.sharepoint.com/personal/u31813_energycorp_com/Documents/2023_Work_in_Progress/Amsterdam/Input%20data%20for%20Amsterda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kraft-my.sharepoint.com/personal/u31813_energycorp_com/Documents/2023_Work_in_Progress/Amsterdam/Input%20data%20for%20Amsterdam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tatkraft-my.sharepoint.com/personal/u31813_energycorp_com/Documents/2023_Work_in_Progress/Amsterdam/Input%20data%20for%20Amsterdam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Conventional Flex</a:t>
            </a:r>
            <a:r>
              <a:rPr lang="en-GB" baseline="0" dirty="0"/>
              <a:t> - </a:t>
            </a:r>
            <a:r>
              <a:rPr lang="en-GB" dirty="0"/>
              <a:t>Installed Capacity in MW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Malte!$B$99</c:f>
              <c:strCache>
                <c:ptCount val="1"/>
                <c:pt idx="0">
                  <c:v>Coal + Oil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Malte!$C$98:$N$98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Malte!$C$99:$N$99</c:f>
              <c:numCache>
                <c:formatCode>#,##0_);\(#,##0\)</c:formatCode>
                <c:ptCount val="12"/>
                <c:pt idx="0">
                  <c:v>34039.631413747149</c:v>
                </c:pt>
                <c:pt idx="1">
                  <c:v>30730.908705813315</c:v>
                </c:pt>
                <c:pt idx="2">
                  <c:v>24211.119556146885</c:v>
                </c:pt>
                <c:pt idx="3">
                  <c:v>21140.9212116534</c:v>
                </c:pt>
                <c:pt idx="4">
                  <c:v>20073.537208209364</c:v>
                </c:pt>
                <c:pt idx="5">
                  <c:v>15755.374168181976</c:v>
                </c:pt>
                <c:pt idx="6">
                  <c:v>15509.589431774535</c:v>
                </c:pt>
                <c:pt idx="7">
                  <c:v>12878.156407260691</c:v>
                </c:pt>
                <c:pt idx="8">
                  <c:v>9294.4238110000006</c:v>
                </c:pt>
                <c:pt idx="9">
                  <c:v>7194.6763260000007</c:v>
                </c:pt>
                <c:pt idx="10">
                  <c:v>7266.2077479999998</c:v>
                </c:pt>
                <c:pt idx="11">
                  <c:v>6157.961695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53-4869-9226-C3DD7C48D578}"/>
            </c:ext>
          </c:extLst>
        </c:ser>
        <c:ser>
          <c:idx val="1"/>
          <c:order val="1"/>
          <c:tx>
            <c:strRef>
              <c:f>Malte!$B$100</c:f>
              <c:strCache>
                <c:ptCount val="1"/>
                <c:pt idx="0">
                  <c:v>CCGT gas</c:v>
                </c:pt>
              </c:strCache>
            </c:strRef>
          </c:tx>
          <c:spPr>
            <a:ln w="63500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Malte!$C$98:$N$98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Malte!$C$100:$N$100</c:f>
              <c:numCache>
                <c:formatCode>#,##0_);\(#,##0\)</c:formatCode>
                <c:ptCount val="12"/>
                <c:pt idx="0">
                  <c:v>33062.002</c:v>
                </c:pt>
                <c:pt idx="1">
                  <c:v>34854.972000000002</c:v>
                </c:pt>
                <c:pt idx="2">
                  <c:v>34736.6</c:v>
                </c:pt>
                <c:pt idx="3">
                  <c:v>33495.061000000002</c:v>
                </c:pt>
                <c:pt idx="4">
                  <c:v>33298.082000000002</c:v>
                </c:pt>
                <c:pt idx="5">
                  <c:v>33152.660000000003</c:v>
                </c:pt>
                <c:pt idx="6">
                  <c:v>33096.5121</c:v>
                </c:pt>
                <c:pt idx="7">
                  <c:v>31725.465899999999</c:v>
                </c:pt>
                <c:pt idx="8">
                  <c:v>31705.562295</c:v>
                </c:pt>
                <c:pt idx="9">
                  <c:v>31967.202228999999</c:v>
                </c:pt>
                <c:pt idx="10">
                  <c:v>31951.462658</c:v>
                </c:pt>
                <c:pt idx="11">
                  <c:v>31784.065655999999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53-4869-9226-C3DD7C48D578}"/>
            </c:ext>
          </c:extLst>
        </c:ser>
        <c:ser>
          <c:idx val="2"/>
          <c:order val="2"/>
          <c:tx>
            <c:strRef>
              <c:f>Malte!$B$101</c:f>
              <c:strCache>
                <c:ptCount val="1"/>
                <c:pt idx="0">
                  <c:v>OCGT</c:v>
                </c:pt>
              </c:strCache>
            </c:strRef>
          </c:tx>
          <c:spPr>
            <a:ln w="635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Malte!$C$98:$N$98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Malte!$C$101:$N$101</c:f>
              <c:numCache>
                <c:formatCode>#,##0_);\(#,##0\)</c:formatCode>
                <c:ptCount val="12"/>
                <c:pt idx="0">
                  <c:v>2009.6114582754542</c:v>
                </c:pt>
                <c:pt idx="1">
                  <c:v>2136.9903700142258</c:v>
                </c:pt>
                <c:pt idx="2">
                  <c:v>2127.1020653274691</c:v>
                </c:pt>
                <c:pt idx="3">
                  <c:v>2301.4511333744576</c:v>
                </c:pt>
                <c:pt idx="4">
                  <c:v>2227.4137205467591</c:v>
                </c:pt>
                <c:pt idx="5">
                  <c:v>2868.3069055271585</c:v>
                </c:pt>
                <c:pt idx="6">
                  <c:v>2948.6159894774469</c:v>
                </c:pt>
                <c:pt idx="7">
                  <c:v>3040.9832813324742</c:v>
                </c:pt>
                <c:pt idx="8">
                  <c:v>3125.8962950000018</c:v>
                </c:pt>
                <c:pt idx="9">
                  <c:v>3294.6143339999999</c:v>
                </c:pt>
                <c:pt idx="10">
                  <c:v>3310.2155840000005</c:v>
                </c:pt>
                <c:pt idx="11">
                  <c:v>4145.9111180000009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53-4869-9226-C3DD7C48D578}"/>
            </c:ext>
          </c:extLst>
        </c:ser>
        <c:ser>
          <c:idx val="3"/>
          <c:order val="3"/>
          <c:tx>
            <c:strRef>
              <c:f>Malte!$B$102</c:f>
              <c:strCache>
                <c:ptCount val="1"/>
                <c:pt idx="0">
                  <c:v>Bioenergy</c:v>
                </c:pt>
              </c:strCache>
            </c:strRef>
          </c:tx>
          <c:spPr>
            <a:ln w="6350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Malte!$C$98:$N$98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Malte!$C$102:$N$102</c:f>
              <c:numCache>
                <c:formatCode>#,##0_);\(#,##0\)</c:formatCode>
                <c:ptCount val="12"/>
                <c:pt idx="0">
                  <c:v>3280.9119999999998</c:v>
                </c:pt>
                <c:pt idx="1">
                  <c:v>3200.0419999999999</c:v>
                </c:pt>
                <c:pt idx="2">
                  <c:v>3785.6915315625465</c:v>
                </c:pt>
                <c:pt idx="3">
                  <c:v>4152.1022360000015</c:v>
                </c:pt>
                <c:pt idx="4">
                  <c:v>4759.3425640000023</c:v>
                </c:pt>
                <c:pt idx="5">
                  <c:v>5176.3583341279736</c:v>
                </c:pt>
                <c:pt idx="6">
                  <c:v>5442.1021391279755</c:v>
                </c:pt>
                <c:pt idx="7">
                  <c:v>6972.2815541279761</c:v>
                </c:pt>
                <c:pt idx="8">
                  <c:v>7136.8826541279741</c:v>
                </c:pt>
                <c:pt idx="9">
                  <c:v>7268.8054741279757</c:v>
                </c:pt>
                <c:pt idx="10">
                  <c:v>7361.0786941279748</c:v>
                </c:pt>
                <c:pt idx="11">
                  <c:v>7459.6190941279747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53-4869-9226-C3DD7C48D578}"/>
            </c:ext>
          </c:extLst>
        </c:ser>
        <c:ser>
          <c:idx val="4"/>
          <c:order val="4"/>
          <c:tx>
            <c:strRef>
              <c:f>Malte!$B$103</c:f>
              <c:strCache>
                <c:ptCount val="1"/>
                <c:pt idx="0">
                  <c:v>Nuclear</c:v>
                </c:pt>
              </c:strCache>
            </c:strRef>
          </c:tx>
          <c:spPr>
            <a:ln w="635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Malte!$C$98:$N$98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Malte!$C$103:$N$103</c:f>
              <c:numCache>
                <c:formatCode>#,##0_);\(#,##0\)</c:formatCode>
                <c:ptCount val="12"/>
                <c:pt idx="0">
                  <c:v>10120</c:v>
                </c:pt>
                <c:pt idx="1">
                  <c:v>9413</c:v>
                </c:pt>
                <c:pt idx="2">
                  <c:v>9413</c:v>
                </c:pt>
                <c:pt idx="3">
                  <c:v>9413</c:v>
                </c:pt>
                <c:pt idx="4">
                  <c:v>8923</c:v>
                </c:pt>
                <c:pt idx="5">
                  <c:v>8923</c:v>
                </c:pt>
                <c:pt idx="6">
                  <c:v>8923</c:v>
                </c:pt>
                <c:pt idx="7">
                  <c:v>8923</c:v>
                </c:pt>
                <c:pt idx="8">
                  <c:v>8923</c:v>
                </c:pt>
                <c:pt idx="9">
                  <c:v>7833</c:v>
                </c:pt>
                <c:pt idx="10">
                  <c:v>7833</c:v>
                </c:pt>
                <c:pt idx="11">
                  <c:v>5883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53-4869-9226-C3DD7C48D578}"/>
            </c:ext>
          </c:extLst>
        </c:ser>
        <c:ser>
          <c:idx val="5"/>
          <c:order val="5"/>
          <c:tx>
            <c:strRef>
              <c:f>Malte!$B$104</c:f>
              <c:strCache>
                <c:ptCount val="1"/>
                <c:pt idx="0">
                  <c:v>Pumped Storage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Malte!$C$98:$N$98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strCache>
            </c:strRef>
          </c:cat>
          <c:val>
            <c:numRef>
              <c:f>Malte!$C$104:$N$104</c:f>
              <c:numCache>
                <c:formatCode>#,##0_);\(#,##0\)</c:formatCode>
                <c:ptCount val="12"/>
                <c:pt idx="0">
                  <c:v>2900</c:v>
                </c:pt>
                <c:pt idx="1">
                  <c:v>2900</c:v>
                </c:pt>
                <c:pt idx="2">
                  <c:v>2900</c:v>
                </c:pt>
                <c:pt idx="3">
                  <c:v>2900</c:v>
                </c:pt>
                <c:pt idx="4">
                  <c:v>2900</c:v>
                </c:pt>
                <c:pt idx="5">
                  <c:v>2900</c:v>
                </c:pt>
                <c:pt idx="6">
                  <c:v>2900</c:v>
                </c:pt>
                <c:pt idx="7">
                  <c:v>2900</c:v>
                </c:pt>
                <c:pt idx="8">
                  <c:v>2900</c:v>
                </c:pt>
                <c:pt idx="9">
                  <c:v>2900</c:v>
                </c:pt>
                <c:pt idx="10">
                  <c:v>2900</c:v>
                </c:pt>
                <c:pt idx="11">
                  <c:v>2900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53-4869-9226-C3DD7C48D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3680496"/>
        <c:axId val="1448058528"/>
      </c:lineChart>
      <c:catAx>
        <c:axId val="158368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8058528"/>
        <c:crosses val="autoZero"/>
        <c:auto val="1"/>
        <c:lblAlgn val="ctr"/>
        <c:lblOffset val="100"/>
        <c:noMultiLvlLbl val="0"/>
      </c:catAx>
      <c:valAx>
        <c:axId val="144805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GW</a:t>
                </a:r>
              </a:p>
            </c:rich>
          </c:tx>
          <c:layout>
            <c:manualLayout>
              <c:xMode val="edge"/>
              <c:yMode val="edge"/>
              <c:x val="2.9398148148148148E-3"/>
              <c:y val="0.444620569808264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368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1">
            <a:lumMod val="5000"/>
            <a:lumOff val="95000"/>
            <a:alpha val="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>
      <a:solidFill>
        <a:schemeClr val="accent1"/>
      </a:solidFill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90865444985312"/>
          <c:y val="5.3133561393861821E-2"/>
          <c:w val="0.83475192869767134"/>
          <c:h val="0.78676479618567496"/>
        </c:manualLayout>
      </c:layout>
      <c:areaChart>
        <c:grouping val="stacked"/>
        <c:varyColors val="0"/>
        <c:ser>
          <c:idx val="3"/>
          <c:order val="0"/>
          <c:tx>
            <c:strRef>
              <c:f>'[Input data for Amsterdam.xlsx]Annual Malte UK'!$A$80</c:f>
              <c:strCache>
                <c:ptCount val="1"/>
                <c:pt idx="0">
                  <c:v>Other (Hydro, Waste, Biomass, etc.)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'[Input data for Amsterdam.xlsx]Annual Malte UK'!$B$76:$O$76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  <c:extLst/>
            </c:numRef>
          </c:cat>
          <c:val>
            <c:numRef>
              <c:f>'[Input data for Amsterdam.xlsx]Annual Malte UK'!$B$80:$O$80</c:f>
              <c:numCache>
                <c:formatCode>0%</c:formatCode>
                <c:ptCount val="13"/>
                <c:pt idx="0">
                  <c:v>4.1500000000000002E-2</c:v>
                </c:pt>
                <c:pt idx="1">
                  <c:v>5.16E-2</c:v>
                </c:pt>
                <c:pt idx="2">
                  <c:v>5.5200000000000006E-2</c:v>
                </c:pt>
                <c:pt idx="3">
                  <c:v>6.3699999999999993E-2</c:v>
                </c:pt>
                <c:pt idx="4">
                  <c:v>8.43E-2</c:v>
                </c:pt>
                <c:pt idx="5">
                  <c:v>0.10499999999999998</c:v>
                </c:pt>
                <c:pt idx="6">
                  <c:v>0.10449999999999998</c:v>
                </c:pt>
                <c:pt idx="7">
                  <c:v>0.1118</c:v>
                </c:pt>
                <c:pt idx="8">
                  <c:v>0.1211</c:v>
                </c:pt>
                <c:pt idx="9">
                  <c:v>0.13259999999999994</c:v>
                </c:pt>
                <c:pt idx="10">
                  <c:v>0.14709999999999998</c:v>
                </c:pt>
                <c:pt idx="11">
                  <c:v>0.14680000000000004</c:v>
                </c:pt>
                <c:pt idx="12">
                  <c:v>0.12639999999999996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63F-4F3F-AE2A-04EBE1584B2A}"/>
            </c:ext>
          </c:extLst>
        </c:ser>
        <c:ser>
          <c:idx val="0"/>
          <c:order val="1"/>
          <c:tx>
            <c:strRef>
              <c:f>'[Input data for Amsterdam.xlsx]Annual Malte UK'!$A$77</c:f>
              <c:strCache>
                <c:ptCount val="1"/>
                <c:pt idx="0">
                  <c:v>Onshore Wind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'[Input data for Amsterdam.xlsx]Annual Malte UK'!$B$76:$O$76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  <c:extLst/>
            </c:numRef>
          </c:cat>
          <c:val>
            <c:numRef>
              <c:f>'[Input data for Amsterdam.xlsx]Annual Malte UK'!$B$77:$O$77</c:f>
              <c:numCache>
                <c:formatCode>0%</c:formatCode>
                <c:ptCount val="13"/>
                <c:pt idx="0">
                  <c:v>1.89E-2</c:v>
                </c:pt>
                <c:pt idx="1">
                  <c:v>2.9399999999999999E-2</c:v>
                </c:pt>
                <c:pt idx="2">
                  <c:v>3.3599999999999998E-2</c:v>
                </c:pt>
                <c:pt idx="3">
                  <c:v>4.7199999999999999E-2</c:v>
                </c:pt>
                <c:pt idx="4">
                  <c:v>5.4900000000000004E-2</c:v>
                </c:pt>
                <c:pt idx="5">
                  <c:v>6.7400000000000002E-2</c:v>
                </c:pt>
                <c:pt idx="6">
                  <c:v>6.1200000000000004E-2</c:v>
                </c:pt>
                <c:pt idx="7">
                  <c:v>8.4900000000000003E-2</c:v>
                </c:pt>
                <c:pt idx="8">
                  <c:v>9.11E-2</c:v>
                </c:pt>
                <c:pt idx="9">
                  <c:v>9.74E-2</c:v>
                </c:pt>
                <c:pt idx="10">
                  <c:v>0.1103</c:v>
                </c:pt>
                <c:pt idx="11">
                  <c:v>9.4399999999999998E-2</c:v>
                </c:pt>
                <c:pt idx="12">
                  <c:v>0.10769999999999999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63F-4F3F-AE2A-04EBE1584B2A}"/>
            </c:ext>
          </c:extLst>
        </c:ser>
        <c:ser>
          <c:idx val="1"/>
          <c:order val="2"/>
          <c:tx>
            <c:strRef>
              <c:f>'[Input data for Amsterdam.xlsx]Annual Malte UK'!$A$78</c:f>
              <c:strCache>
                <c:ptCount val="1"/>
                <c:pt idx="0">
                  <c:v>Offshort Wind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'[Input data for Amsterdam.xlsx]Annual Malte UK'!$B$76:$O$76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  <c:extLst/>
            </c:numRef>
          </c:cat>
          <c:val>
            <c:numRef>
              <c:f>'[Input data for Amsterdam.xlsx]Annual Malte UK'!$B$78:$O$78</c:f>
              <c:numCache>
                <c:formatCode>0%</c:formatCode>
                <c:ptCount val="13"/>
                <c:pt idx="0">
                  <c:v>8.0000000000000002E-3</c:v>
                </c:pt>
                <c:pt idx="1">
                  <c:v>1.3999999999999999E-2</c:v>
                </c:pt>
                <c:pt idx="2">
                  <c:v>2.0899999999999998E-2</c:v>
                </c:pt>
                <c:pt idx="3">
                  <c:v>3.2000000000000001E-2</c:v>
                </c:pt>
                <c:pt idx="4">
                  <c:v>3.9599999999999996E-2</c:v>
                </c:pt>
                <c:pt idx="5">
                  <c:v>5.1399999999999994E-2</c:v>
                </c:pt>
                <c:pt idx="6">
                  <c:v>4.8399999999999999E-2</c:v>
                </c:pt>
                <c:pt idx="7">
                  <c:v>6.1799999999999994E-2</c:v>
                </c:pt>
                <c:pt idx="8">
                  <c:v>7.9500000000000001E-2</c:v>
                </c:pt>
                <c:pt idx="9">
                  <c:v>9.7799999999999998E-2</c:v>
                </c:pt>
                <c:pt idx="10">
                  <c:v>0.1293</c:v>
                </c:pt>
                <c:pt idx="11">
                  <c:v>0.115</c:v>
                </c:pt>
                <c:pt idx="12">
                  <c:v>0.1376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63F-4F3F-AE2A-04EBE1584B2A}"/>
            </c:ext>
          </c:extLst>
        </c:ser>
        <c:ser>
          <c:idx val="2"/>
          <c:order val="3"/>
          <c:tx>
            <c:strRef>
              <c:f>'[Input data for Amsterdam.xlsx]Annual Malte UK'!$A$79</c:f>
              <c:strCache>
                <c:ptCount val="1"/>
                <c:pt idx="0">
                  <c:v>Solar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'[Input data for Amsterdam.xlsx]Annual Malte UK'!$B$76:$O$76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  <c:extLst/>
            </c:numRef>
          </c:cat>
          <c:val>
            <c:numRef>
              <c:f>'[Input data for Amsterdam.xlsx]Annual Malte UK'!$B$79:$O$79</c:f>
              <c:numCache>
                <c:formatCode>0%</c:formatCode>
                <c:ptCount val="13"/>
                <c:pt idx="0">
                  <c:v>1E-4</c:v>
                </c:pt>
                <c:pt idx="1">
                  <c:v>7.000000000000001E-4</c:v>
                </c:pt>
                <c:pt idx="2">
                  <c:v>3.7000000000000002E-3</c:v>
                </c:pt>
                <c:pt idx="3">
                  <c:v>5.6000000000000008E-3</c:v>
                </c:pt>
                <c:pt idx="4">
                  <c:v>1.2E-2</c:v>
                </c:pt>
                <c:pt idx="5">
                  <c:v>2.2200000000000001E-2</c:v>
                </c:pt>
                <c:pt idx="6">
                  <c:v>3.0600000000000002E-2</c:v>
                </c:pt>
                <c:pt idx="7">
                  <c:v>3.39E-2</c:v>
                </c:pt>
                <c:pt idx="8">
                  <c:v>3.7999999999999999E-2</c:v>
                </c:pt>
                <c:pt idx="9">
                  <c:v>3.7999999999999999E-2</c:v>
                </c:pt>
                <c:pt idx="10">
                  <c:v>3.9800000000000002E-2</c:v>
                </c:pt>
                <c:pt idx="11">
                  <c:v>3.9100000000000003E-2</c:v>
                </c:pt>
                <c:pt idx="12">
                  <c:v>4.0599999999999997E-2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63F-4F3F-AE2A-04EBE1584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9056320"/>
        <c:axId val="918604976"/>
      </c:areaChart>
      <c:catAx>
        <c:axId val="979056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604976"/>
        <c:crosses val="autoZero"/>
        <c:auto val="1"/>
        <c:lblAlgn val="ctr"/>
        <c:lblOffset val="100"/>
        <c:noMultiLvlLbl val="0"/>
      </c:catAx>
      <c:valAx>
        <c:axId val="91860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9056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3"/>
          <c:order val="0"/>
          <c:tx>
            <c:strRef>
              <c:f>'Annual data Netherlands'!$C$62</c:f>
              <c:strCache>
                <c:ptCount val="1"/>
                <c:pt idx="0">
                  <c:v>Other (Hydro, Waste, Biomass, etc.)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'Annual data Netherlands'!$D$58:$P$58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Netherlands'!$D$62:$P$62</c:f>
              <c:numCache>
                <c:formatCode>0%</c:formatCode>
                <c:ptCount val="13"/>
                <c:pt idx="0">
                  <c:v>5.3699999999999998E-2</c:v>
                </c:pt>
                <c:pt idx="1">
                  <c:v>5.3200000000000004E-2</c:v>
                </c:pt>
                <c:pt idx="2">
                  <c:v>5.5599999999999997E-2</c:v>
                </c:pt>
                <c:pt idx="3">
                  <c:v>4.5599999999999995E-2</c:v>
                </c:pt>
                <c:pt idx="4">
                  <c:v>3.8300000000000001E-2</c:v>
                </c:pt>
                <c:pt idx="5">
                  <c:v>3.73E-2</c:v>
                </c:pt>
                <c:pt idx="6">
                  <c:v>3.6499999999999998E-2</c:v>
                </c:pt>
                <c:pt idx="7">
                  <c:v>3.3599999999999998E-2</c:v>
                </c:pt>
                <c:pt idx="8">
                  <c:v>3.3000000000000002E-2</c:v>
                </c:pt>
                <c:pt idx="9">
                  <c:v>4.2599999999999999E-2</c:v>
                </c:pt>
                <c:pt idx="10">
                  <c:v>6.7400000000000002E-2</c:v>
                </c:pt>
                <c:pt idx="11">
                  <c:v>8.2400000000000001E-2</c:v>
                </c:pt>
                <c:pt idx="12">
                  <c:v>7.5800000000000006E-2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76-4CF2-8709-A9DD12022827}"/>
            </c:ext>
          </c:extLst>
        </c:ser>
        <c:ser>
          <c:idx val="1"/>
          <c:order val="1"/>
          <c:tx>
            <c:strRef>
              <c:f>'Annual data Netherlands'!$C$60</c:f>
              <c:strCache>
                <c:ptCount val="1"/>
                <c:pt idx="0">
                  <c:v>Offshort Wind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'Annual data Netherlands'!$D$58:$P$58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Netherlands'!$D$60:$P$60</c:f>
              <c:numCache>
                <c:formatCode>0%</c:formatCode>
                <c:ptCount val="13"/>
                <c:pt idx="0">
                  <c:v>5.7999999999999996E-3</c:v>
                </c:pt>
                <c:pt idx="1">
                  <c:v>6.7000000000000002E-3</c:v>
                </c:pt>
                <c:pt idx="2">
                  <c:v>6.8000000000000005E-3</c:v>
                </c:pt>
                <c:pt idx="3">
                  <c:v>6.7000000000000002E-3</c:v>
                </c:pt>
                <c:pt idx="4">
                  <c:v>6.6E-3</c:v>
                </c:pt>
                <c:pt idx="5">
                  <c:v>9.8999999999999991E-3</c:v>
                </c:pt>
                <c:pt idx="6">
                  <c:v>1.9599999999999999E-2</c:v>
                </c:pt>
                <c:pt idx="7">
                  <c:v>3.1600000000000003E-2</c:v>
                </c:pt>
                <c:pt idx="8">
                  <c:v>3.0600000000000002E-2</c:v>
                </c:pt>
                <c:pt idx="9">
                  <c:v>3.0099999999999998E-2</c:v>
                </c:pt>
                <c:pt idx="10">
                  <c:v>4.6799999999999994E-2</c:v>
                </c:pt>
                <c:pt idx="11">
                  <c:v>6.7000000000000004E-2</c:v>
                </c:pt>
                <c:pt idx="12">
                  <c:v>7.0499999999999993E-2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76-4CF2-8709-A9DD12022827}"/>
            </c:ext>
          </c:extLst>
        </c:ser>
        <c:ser>
          <c:idx val="0"/>
          <c:order val="2"/>
          <c:tx>
            <c:strRef>
              <c:f>'Annual data Netherlands'!$C$59</c:f>
              <c:strCache>
                <c:ptCount val="1"/>
                <c:pt idx="0">
                  <c:v>Onshore Wind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'Annual data Netherlands'!$D$58:$P$58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Netherlands'!$D$59:$P$59</c:f>
              <c:numCache>
                <c:formatCode>0%</c:formatCode>
                <c:ptCount val="13"/>
                <c:pt idx="0">
                  <c:v>2.81E-2</c:v>
                </c:pt>
                <c:pt idx="1">
                  <c:v>3.6200000000000003E-2</c:v>
                </c:pt>
                <c:pt idx="2">
                  <c:v>3.6000000000000004E-2</c:v>
                </c:pt>
                <c:pt idx="3">
                  <c:v>4.1900000000000007E-2</c:v>
                </c:pt>
                <c:pt idx="4">
                  <c:v>4.4500000000000005E-2</c:v>
                </c:pt>
                <c:pt idx="5">
                  <c:v>5.62E-2</c:v>
                </c:pt>
                <c:pt idx="6">
                  <c:v>5.0900000000000001E-2</c:v>
                </c:pt>
                <c:pt idx="7">
                  <c:v>5.8700000000000002E-2</c:v>
                </c:pt>
                <c:pt idx="8">
                  <c:v>5.8299999999999998E-2</c:v>
                </c:pt>
                <c:pt idx="9">
                  <c:v>6.6799999999999998E-2</c:v>
                </c:pt>
                <c:pt idx="10">
                  <c:v>8.3599999999999994E-2</c:v>
                </c:pt>
                <c:pt idx="11">
                  <c:v>8.4700000000000011E-2</c:v>
                </c:pt>
                <c:pt idx="12">
                  <c:v>0.1198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76-4CF2-8709-A9DD12022827}"/>
            </c:ext>
          </c:extLst>
        </c:ser>
        <c:ser>
          <c:idx val="2"/>
          <c:order val="3"/>
          <c:tx>
            <c:strRef>
              <c:f>'Annual data Netherlands'!$C$61</c:f>
              <c:strCache>
                <c:ptCount val="1"/>
                <c:pt idx="0">
                  <c:v>Solar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'Annual data Netherlands'!$D$58:$P$58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Netherlands'!$D$61:$P$61</c:f>
              <c:numCache>
                <c:formatCode>0%</c:formatCode>
                <c:ptCount val="13"/>
                <c:pt idx="0">
                  <c:v>5.0000000000000001E-4</c:v>
                </c:pt>
                <c:pt idx="1">
                  <c:v>8.9999999999999998E-4</c:v>
                </c:pt>
                <c:pt idx="2">
                  <c:v>1.6000000000000001E-3</c:v>
                </c:pt>
                <c:pt idx="3">
                  <c:v>3.4999999999999996E-3</c:v>
                </c:pt>
                <c:pt idx="4">
                  <c:v>6.4000000000000003E-3</c:v>
                </c:pt>
                <c:pt idx="5">
                  <c:v>9.7000000000000003E-3</c:v>
                </c:pt>
                <c:pt idx="6">
                  <c:v>1.38E-2</c:v>
                </c:pt>
                <c:pt idx="7">
                  <c:v>1.89E-2</c:v>
                </c:pt>
                <c:pt idx="8">
                  <c:v>3.1300000000000001E-2</c:v>
                </c:pt>
                <c:pt idx="9">
                  <c:v>4.5499999999999999E-2</c:v>
                </c:pt>
                <c:pt idx="10">
                  <c:v>7.3099999999999998E-2</c:v>
                </c:pt>
                <c:pt idx="11">
                  <c:v>9.69E-2</c:v>
                </c:pt>
                <c:pt idx="12">
                  <c:v>0.14810000000000001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76-4CF2-8709-A9DD12022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5045679"/>
        <c:axId val="1132229919"/>
      </c:areaChart>
      <c:catAx>
        <c:axId val="12850456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2229919"/>
        <c:crosses val="autoZero"/>
        <c:auto val="1"/>
        <c:lblAlgn val="ctr"/>
        <c:lblOffset val="100"/>
        <c:noMultiLvlLbl val="0"/>
      </c:catAx>
      <c:valAx>
        <c:axId val="113222991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28504567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3"/>
          <c:order val="0"/>
          <c:tx>
            <c:strRef>
              <c:f>'Annual Malte UK'!$A$28</c:f>
              <c:strCache>
                <c:ptCount val="1"/>
                <c:pt idx="0">
                  <c:v>Other (Hydro, Waste, Biomass, etc.)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'Annual Malte UK'!$B$24:$O$24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'Annual Malte UK'!$B$28:$O$28</c:f>
              <c:numCache>
                <c:formatCode>#,##0_);\(#,##0\)</c:formatCode>
                <c:ptCount val="14"/>
                <c:pt idx="0">
                  <c:v>3555</c:v>
                </c:pt>
                <c:pt idx="1">
                  <c:v>3740</c:v>
                </c:pt>
                <c:pt idx="2">
                  <c:v>4786</c:v>
                </c:pt>
                <c:pt idx="3">
                  <c:v>4867</c:v>
                </c:pt>
                <c:pt idx="4">
                  <c:v>5742</c:v>
                </c:pt>
                <c:pt idx="5">
                  <c:v>6319</c:v>
                </c:pt>
                <c:pt idx="6">
                  <c:v>7058.8099999999995</c:v>
                </c:pt>
                <c:pt idx="7">
                  <c:v>7610.7900000000009</c:v>
                </c:pt>
                <c:pt idx="8">
                  <c:v>7947.54</c:v>
                </c:pt>
                <c:pt idx="9">
                  <c:v>9463.8399999999983</c:v>
                </c:pt>
                <c:pt idx="10">
                  <c:v>9739.56</c:v>
                </c:pt>
                <c:pt idx="11">
                  <c:v>9884.2000000000007</c:v>
                </c:pt>
                <c:pt idx="12">
                  <c:v>9992.5</c:v>
                </c:pt>
                <c:pt idx="13">
                  <c:v>10091.1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7-4732-A04E-81FF95159E7B}"/>
            </c:ext>
          </c:extLst>
        </c:ser>
        <c:ser>
          <c:idx val="0"/>
          <c:order val="1"/>
          <c:tx>
            <c:strRef>
              <c:f>'Annual Malte UK'!$A$25</c:f>
              <c:strCache>
                <c:ptCount val="1"/>
                <c:pt idx="0">
                  <c:v>Onshore Wind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'Annual Malte UK'!$B$24:$O$24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'Annual Malte UK'!$B$25:$O$25</c:f>
              <c:numCache>
                <c:formatCode>#,##0_);\(#,##0\)</c:formatCode>
                <c:ptCount val="14"/>
                <c:pt idx="0">
                  <c:v>3471</c:v>
                </c:pt>
                <c:pt idx="1">
                  <c:v>4080</c:v>
                </c:pt>
                <c:pt idx="2">
                  <c:v>4758</c:v>
                </c:pt>
                <c:pt idx="3">
                  <c:v>6035</c:v>
                </c:pt>
                <c:pt idx="4">
                  <c:v>7586</c:v>
                </c:pt>
                <c:pt idx="5">
                  <c:v>8573</c:v>
                </c:pt>
                <c:pt idx="6">
                  <c:v>9212.24</c:v>
                </c:pt>
                <c:pt idx="7">
                  <c:v>10832.529999999999</c:v>
                </c:pt>
                <c:pt idx="8">
                  <c:v>12597.150000000001</c:v>
                </c:pt>
                <c:pt idx="9">
                  <c:v>13424.85</c:v>
                </c:pt>
                <c:pt idx="10">
                  <c:v>13998.33</c:v>
                </c:pt>
                <c:pt idx="11">
                  <c:v>14075.07</c:v>
                </c:pt>
                <c:pt idx="12">
                  <c:v>14492.42</c:v>
                </c:pt>
                <c:pt idx="13">
                  <c:v>14831.779999999999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47-4732-A04E-81FF95159E7B}"/>
            </c:ext>
          </c:extLst>
        </c:ser>
        <c:ser>
          <c:idx val="1"/>
          <c:order val="2"/>
          <c:tx>
            <c:strRef>
              <c:f>'Annual Malte UK'!$A$26</c:f>
              <c:strCache>
                <c:ptCount val="1"/>
                <c:pt idx="0">
                  <c:v>Offshort Wind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cat>
            <c:numRef>
              <c:f>'Annual Malte UK'!$B$24:$O$24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'Annual Malte UK'!$B$26:$O$26</c:f>
              <c:numCache>
                <c:formatCode>#,##0_);\(#,##0\)</c:formatCode>
                <c:ptCount val="14"/>
                <c:pt idx="0">
                  <c:v>951</c:v>
                </c:pt>
                <c:pt idx="1">
                  <c:v>1341</c:v>
                </c:pt>
                <c:pt idx="2">
                  <c:v>1838</c:v>
                </c:pt>
                <c:pt idx="3">
                  <c:v>2995</c:v>
                </c:pt>
                <c:pt idx="4">
                  <c:v>3696</c:v>
                </c:pt>
                <c:pt idx="5">
                  <c:v>4501</c:v>
                </c:pt>
                <c:pt idx="6">
                  <c:v>5093.5</c:v>
                </c:pt>
                <c:pt idx="7">
                  <c:v>5293.4</c:v>
                </c:pt>
                <c:pt idx="8">
                  <c:v>6987.85</c:v>
                </c:pt>
                <c:pt idx="9">
                  <c:v>8180.5</c:v>
                </c:pt>
                <c:pt idx="10">
                  <c:v>9888.2999999999993</c:v>
                </c:pt>
                <c:pt idx="11">
                  <c:v>10373.33</c:v>
                </c:pt>
                <c:pt idx="12">
                  <c:v>11255.48</c:v>
                </c:pt>
                <c:pt idx="13">
                  <c:v>13927.679999999998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947-4732-A04E-81FF95159E7B}"/>
            </c:ext>
          </c:extLst>
        </c:ser>
        <c:ser>
          <c:idx val="2"/>
          <c:order val="3"/>
          <c:tx>
            <c:strRef>
              <c:f>'Annual Malte UK'!$A$27</c:f>
              <c:strCache>
                <c:ptCount val="1"/>
                <c:pt idx="0">
                  <c:v>Solar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'Annual Malte UK'!$B$24:$O$24</c:f>
              <c:numCache>
                <c:formatCode>General</c:formatCode>
                <c:ptCount val="1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</c:numCache>
            </c:numRef>
          </c:cat>
          <c:val>
            <c:numRef>
              <c:f>'Annual Malte UK'!$B$27:$O$27</c:f>
              <c:numCache>
                <c:formatCode>#,##0_);\(#,##0\)</c:formatCode>
                <c:ptCount val="14"/>
                <c:pt idx="0">
                  <c:v>27</c:v>
                </c:pt>
                <c:pt idx="1">
                  <c:v>95</c:v>
                </c:pt>
                <c:pt idx="2">
                  <c:v>1000</c:v>
                </c:pt>
                <c:pt idx="3">
                  <c:v>1754</c:v>
                </c:pt>
                <c:pt idx="4">
                  <c:v>2937</c:v>
                </c:pt>
                <c:pt idx="5">
                  <c:v>5528</c:v>
                </c:pt>
                <c:pt idx="6">
                  <c:v>9601.2199999999993</c:v>
                </c:pt>
                <c:pt idx="7">
                  <c:v>11914.020000000002</c:v>
                </c:pt>
                <c:pt idx="8">
                  <c:v>12760.02</c:v>
                </c:pt>
                <c:pt idx="9">
                  <c:v>13059.07</c:v>
                </c:pt>
                <c:pt idx="10">
                  <c:v>13344.84</c:v>
                </c:pt>
                <c:pt idx="11">
                  <c:v>13552.7</c:v>
                </c:pt>
                <c:pt idx="12">
                  <c:v>13914.349999999999</c:v>
                </c:pt>
                <c:pt idx="13">
                  <c:v>14647.71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947-4732-A04E-81FF95159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9053200"/>
        <c:axId val="1793864816"/>
      </c:areaChart>
      <c:catAx>
        <c:axId val="90905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864816"/>
        <c:crosses val="autoZero"/>
        <c:auto val="1"/>
        <c:lblAlgn val="ctr"/>
        <c:lblOffset val="100"/>
        <c:noMultiLvlLbl val="0"/>
      </c:catAx>
      <c:valAx>
        <c:axId val="179386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MW</a:t>
                </a:r>
              </a:p>
            </c:rich>
          </c:tx>
          <c:layout>
            <c:manualLayout>
              <c:xMode val="edge"/>
              <c:yMode val="edge"/>
              <c:x val="6.220603667952013E-3"/>
              <c:y val="0.384176601048474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90532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37242428556528E-2"/>
          <c:y val="2.927318270531146E-2"/>
          <c:w val="0.84103935137324237"/>
          <c:h val="0.79536494669430968"/>
        </c:manualLayout>
      </c:layout>
      <c:areaChart>
        <c:grouping val="stacked"/>
        <c:varyColors val="0"/>
        <c:ser>
          <c:idx val="3"/>
          <c:order val="0"/>
          <c:tx>
            <c:strRef>
              <c:f>'Annual data Netherlands'!$C$45</c:f>
              <c:strCache>
                <c:ptCount val="1"/>
                <c:pt idx="0">
                  <c:v>Other (Hydro, Waste, Biomass, etc. - own estimate)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'Annual data Netherlands'!$D$41:$P$41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Netherlands'!$D$45:$P$45</c:f>
              <c:numCache>
                <c:formatCode>0.0</c:formatCode>
                <c:ptCount val="13"/>
                <c:pt idx="0">
                  <c:v>1055.1666666666688</c:v>
                </c:pt>
                <c:pt idx="1">
                  <c:v>1053.8333333333353</c:v>
                </c:pt>
                <c:pt idx="2">
                  <c:v>1077.500000000002</c:v>
                </c:pt>
                <c:pt idx="3">
                  <c:v>879.50000000000171</c:v>
                </c:pt>
                <c:pt idx="4">
                  <c:v>724.16666666666811</c:v>
                </c:pt>
                <c:pt idx="5">
                  <c:v>709.66666666666799</c:v>
                </c:pt>
                <c:pt idx="6">
                  <c:v>705.16666666666799</c:v>
                </c:pt>
                <c:pt idx="7">
                  <c:v>654.33333333333462</c:v>
                </c:pt>
                <c:pt idx="8">
                  <c:v>652.00000000000125</c:v>
                </c:pt>
                <c:pt idx="9">
                  <c:v>843.33333333333496</c:v>
                </c:pt>
                <c:pt idx="10">
                  <c:v>1316.5000000000025</c:v>
                </c:pt>
                <c:pt idx="11">
                  <c:v>1629.5000000000032</c:v>
                </c:pt>
                <c:pt idx="12">
                  <c:v>1435.8333333333362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4B-4B30-821E-D273FF05A321}"/>
            </c:ext>
          </c:extLst>
        </c:ser>
        <c:ser>
          <c:idx val="1"/>
          <c:order val="1"/>
          <c:tx>
            <c:strRef>
              <c:f>'Annual data Netherlands'!$C$43</c:f>
              <c:strCache>
                <c:ptCount val="1"/>
                <c:pt idx="0">
                  <c:v>Offshort Wind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'Annual data Netherlands'!$D$41:$P$41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Netherlands'!$D$43:$P$43</c:f>
              <c:numCache>
                <c:formatCode>General</c:formatCode>
                <c:ptCount val="13"/>
                <c:pt idx="0">
                  <c:v>228</c:v>
                </c:pt>
                <c:pt idx="1">
                  <c:v>228</c:v>
                </c:pt>
                <c:pt idx="2">
                  <c:v>228</c:v>
                </c:pt>
                <c:pt idx="3">
                  <c:v>228</c:v>
                </c:pt>
                <c:pt idx="4">
                  <c:v>228</c:v>
                </c:pt>
                <c:pt idx="5">
                  <c:v>357</c:v>
                </c:pt>
                <c:pt idx="6">
                  <c:v>957</c:v>
                </c:pt>
                <c:pt idx="7">
                  <c:v>957</c:v>
                </c:pt>
                <c:pt idx="8">
                  <c:v>957</c:v>
                </c:pt>
                <c:pt idx="9">
                  <c:v>957</c:v>
                </c:pt>
                <c:pt idx="10">
                  <c:v>2460</c:v>
                </c:pt>
                <c:pt idx="11">
                  <c:v>2460</c:v>
                </c:pt>
                <c:pt idx="12">
                  <c:v>2570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4B-4B30-821E-D273FF05A321}"/>
            </c:ext>
          </c:extLst>
        </c:ser>
        <c:ser>
          <c:idx val="0"/>
          <c:order val="2"/>
          <c:tx>
            <c:strRef>
              <c:f>'Annual data Netherlands'!$C$42</c:f>
              <c:strCache>
                <c:ptCount val="1"/>
                <c:pt idx="0">
                  <c:v>Onshore Wind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'Annual data Netherlands'!$D$41:$P$41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Netherlands'!$D$42:$P$42</c:f>
              <c:numCache>
                <c:formatCode>General</c:formatCode>
                <c:ptCount val="13"/>
                <c:pt idx="0">
                  <c:v>2009</c:v>
                </c:pt>
                <c:pt idx="1">
                  <c:v>2088</c:v>
                </c:pt>
                <c:pt idx="2">
                  <c:v>2205</c:v>
                </c:pt>
                <c:pt idx="3">
                  <c:v>2485</c:v>
                </c:pt>
                <c:pt idx="4">
                  <c:v>2637</c:v>
                </c:pt>
                <c:pt idx="5">
                  <c:v>3034</c:v>
                </c:pt>
                <c:pt idx="6">
                  <c:v>3300</c:v>
                </c:pt>
                <c:pt idx="7">
                  <c:v>3245</c:v>
                </c:pt>
                <c:pt idx="8">
                  <c:v>3436</c:v>
                </c:pt>
                <c:pt idx="9">
                  <c:v>3527</c:v>
                </c:pt>
                <c:pt idx="10">
                  <c:v>4188</c:v>
                </c:pt>
                <c:pt idx="11">
                  <c:v>5310</c:v>
                </c:pt>
                <c:pt idx="12">
                  <c:v>6261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4B-4B30-821E-D273FF05A321}"/>
            </c:ext>
          </c:extLst>
        </c:ser>
        <c:ser>
          <c:idx val="2"/>
          <c:order val="3"/>
          <c:tx>
            <c:strRef>
              <c:f>'Annual data Netherlands'!$C$44</c:f>
              <c:strCache>
                <c:ptCount val="1"/>
                <c:pt idx="0">
                  <c:v>Solar PV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'Annual data Netherlands'!$D$41:$P$41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'Annual data Netherlands'!$D$44:$P$44</c:f>
              <c:numCache>
                <c:formatCode>General</c:formatCode>
                <c:ptCount val="13"/>
                <c:pt idx="0">
                  <c:v>90</c:v>
                </c:pt>
                <c:pt idx="1">
                  <c:v>149</c:v>
                </c:pt>
                <c:pt idx="2">
                  <c:v>287</c:v>
                </c:pt>
                <c:pt idx="3">
                  <c:v>650</c:v>
                </c:pt>
                <c:pt idx="4">
                  <c:v>1007</c:v>
                </c:pt>
                <c:pt idx="5">
                  <c:v>1526</c:v>
                </c:pt>
                <c:pt idx="6">
                  <c:v>2135</c:v>
                </c:pt>
                <c:pt idx="7">
                  <c:v>2911</c:v>
                </c:pt>
                <c:pt idx="8">
                  <c:v>4608</c:v>
                </c:pt>
                <c:pt idx="9">
                  <c:v>7226</c:v>
                </c:pt>
                <c:pt idx="10">
                  <c:v>11108</c:v>
                </c:pt>
                <c:pt idx="11">
                  <c:v>14911</c:v>
                </c:pt>
                <c:pt idx="12">
                  <c:v>19143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4B-4B30-821E-D273FF05A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2875679"/>
        <c:axId val="1062257503"/>
      </c:areaChart>
      <c:catAx>
        <c:axId val="11328756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2257503"/>
        <c:crosses val="autoZero"/>
        <c:auto val="1"/>
        <c:lblAlgn val="ctr"/>
        <c:lblOffset val="100"/>
        <c:noMultiLvlLbl val="0"/>
      </c:catAx>
      <c:valAx>
        <c:axId val="1062257503"/>
        <c:scaling>
          <c:orientation val="minMax"/>
          <c:max val="6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crossAx val="1132875679"/>
        <c:crosses val="autoZero"/>
        <c:crossBetween val="midCat"/>
        <c:majorUnit val="10000"/>
        <c:minorUnit val="1000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4C46259-880A-50D9-1AAC-DB15D4C188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9851C22-3996-E406-DE3E-16B6E9B3DA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FCE27-FE70-442B-B87D-AC194230AC7F}" type="datetimeFigureOut">
              <a:rPr lang="nl-NL" sz="1000" smtClean="0"/>
              <a:t>29-9-2023</a:t>
            </a:fld>
            <a:endParaRPr lang="nl-NL" sz="100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999AD5-2A21-9333-3B41-47B8092D82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2F5695F-64D0-D941-92A1-BF2BF1A375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A802D-AC80-4EB9-B6AA-295D4B4CAC92}" type="slidenum">
              <a:rPr lang="nl-NL" sz="1000" smtClean="0"/>
              <a:t>‹#›</a:t>
            </a:fld>
            <a:endParaRPr lang="nl-NL" sz="1000"/>
          </a:p>
        </p:txBody>
      </p:sp>
    </p:spTree>
    <p:extLst>
      <p:ext uri="{BB962C8B-B14F-4D97-AF65-F5344CB8AC3E}">
        <p14:creationId xmlns:p14="http://schemas.microsoft.com/office/powerpoint/2010/main" val="2119053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45AC293-7589-435C-8762-FF43ED7A1814}" type="datetimeFigureOut">
              <a:rPr lang="nl-NL" smtClean="0"/>
              <a:pPr/>
              <a:t>29-9-2023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0668A125-B2EB-40BE-B691-13FF2B30FA21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22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8A125-B2EB-40BE-B691-13FF2B30FA21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397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Ratcliffe-on-Soar power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8A125-B2EB-40BE-B691-13FF2B30FA21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35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68A125-B2EB-40BE-B691-13FF2B30FA2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023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lauw, water, Elektrisch blauw, schermopname&#10;&#10;Automatisch gegenereerde beschrijving">
            <a:extLst>
              <a:ext uri="{FF2B5EF4-FFF2-40B4-BE49-F238E27FC236}">
                <a16:creationId xmlns:a16="http://schemas.microsoft.com/office/drawing/2014/main" id="{AA4D85AE-F454-4E3F-0DFB-8AF7FCB913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Presentation title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132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, ontwerp&#10;&#10;Automatisch gegenereerde beschrijving">
            <a:extLst>
              <a:ext uri="{FF2B5EF4-FFF2-40B4-BE49-F238E27FC236}">
                <a16:creationId xmlns:a16="http://schemas.microsoft.com/office/drawing/2014/main" id="{277DA7EF-8F77-5D3E-A4C5-51D38A279F4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851DCF0-9768-4EEE-9C12-5CAFCAFF4C0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99212" y="1808163"/>
            <a:ext cx="4966021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279856D-28DF-4275-908D-D6BF96710C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9213" y="2241550"/>
            <a:ext cx="4966020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57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pos="4031" userDrawn="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39B67F71-9B2D-2135-6A36-1A928FBF589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9214" y="1808163"/>
            <a:ext cx="4953000" cy="4213225"/>
          </a:xfrm>
        </p:spPr>
        <p:txBody>
          <a:bodyPr bIns="1008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6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>
          <p15:clr>
            <a:srgbClr val="FBAE40"/>
          </p15:clr>
        </p15:guide>
        <p15:guide id="2" pos="4031">
          <p15:clr>
            <a:srgbClr val="FBAE40"/>
          </p15:clr>
        </p15:guide>
        <p15:guide id="3" orient="horz" pos="14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, Subheader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86D50C-54DC-FE2F-7998-772EBFFB36A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08163"/>
            <a:ext cx="4968875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nl-NL" noProof="0"/>
              <a:t>Titel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A5C3FE49-D78B-088B-78A8-D7BE11C48E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2241550"/>
            <a:ext cx="4968875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91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00396F63-1EF2-DD07-3BF8-50363A8B8D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5" y="2875002"/>
            <a:ext cx="5040000" cy="55399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“Quote”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145" y="3429000"/>
            <a:ext cx="5040000" cy="230832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6970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00396F63-1EF2-DD07-3BF8-50363A8B8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956EB57-6496-9962-761C-753CA7132B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875002"/>
            <a:ext cx="3078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“Quote”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31147" y="3429000"/>
            <a:ext cx="3078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998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water, vectorafbeeldingen&#10;&#10;Automatisch gegenereerde beschrijving">
            <a:extLst>
              <a:ext uri="{FF2B5EF4-FFF2-40B4-BE49-F238E27FC236}">
                <a16:creationId xmlns:a16="http://schemas.microsoft.com/office/drawing/2014/main" id="{5AB9F1E2-184F-48A5-4E5D-9DF13379B2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4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ctorafbeeldingen&#10;&#10;Automatisch gegenereerde beschrijving">
            <a:extLst>
              <a:ext uri="{FF2B5EF4-FFF2-40B4-BE49-F238E27FC236}">
                <a16:creationId xmlns:a16="http://schemas.microsoft.com/office/drawing/2014/main" id="{1975DCD7-64A1-4D17-5AB2-B373D50F51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02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ater, Turquoise, vectorafbeeldingen&#10;&#10;Automatisch gegenereerde beschrijving">
            <a:extLst>
              <a:ext uri="{FF2B5EF4-FFF2-40B4-BE49-F238E27FC236}">
                <a16:creationId xmlns:a16="http://schemas.microsoft.com/office/drawing/2014/main" id="{45F0CA31-0023-5115-C19D-A830EBB268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7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it, water&#10;&#10;Automatisch gegenereerde beschrijving">
            <a:extLst>
              <a:ext uri="{FF2B5EF4-FFF2-40B4-BE49-F238E27FC236}">
                <a16:creationId xmlns:a16="http://schemas.microsoft.com/office/drawing/2014/main" id="{1620957C-DD4E-8D02-E93B-A4F7794CAE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1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water, blauw&#10;&#10;Automatisch gegenereerde beschrijving">
            <a:extLst>
              <a:ext uri="{FF2B5EF4-FFF2-40B4-BE49-F238E27FC236}">
                <a16:creationId xmlns:a16="http://schemas.microsoft.com/office/drawing/2014/main" id="{16AF6A75-4FB1-60F2-9574-9827AE5C2F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F4D9909-FDA4-7CCD-5F89-5365C68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8640000" cy="4431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3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blauw, water, Elektrisch blauw&#10;&#10;Automatisch gegenereerde beschrijving">
            <a:extLst>
              <a:ext uri="{FF2B5EF4-FFF2-40B4-BE49-F238E27FC236}">
                <a16:creationId xmlns:a16="http://schemas.microsoft.com/office/drawing/2014/main" id="{8DC64A9E-462C-E191-6844-AE03DE9F28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Chapter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F468E3-D7F8-3AC0-357F-62674CC24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021388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E72430-CA8B-D45B-873F-A16635EF47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4F2603-D0F5-8186-3B8B-7078A1F2E9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38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F468E3-D7F8-3AC0-357F-62674CC241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5846012D-3437-5174-2C75-473136369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90AB31-C9FF-A6C0-ED43-788735D378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lauw, water, schermopname&#10;&#10;Automatisch gegenereerde beschrijving">
            <a:extLst>
              <a:ext uri="{FF2B5EF4-FFF2-40B4-BE49-F238E27FC236}">
                <a16:creationId xmlns:a16="http://schemas.microsoft.com/office/drawing/2014/main" id="{C359617C-F600-6716-AAFA-12C794BC20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8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blauw, water, Elektrisch blauw&#10;&#10;Automatisch gegenereerde beschrijving">
            <a:extLst>
              <a:ext uri="{FF2B5EF4-FFF2-40B4-BE49-F238E27FC236}">
                <a16:creationId xmlns:a16="http://schemas.microsoft.com/office/drawing/2014/main" id="{310DA801-4B67-98D6-1C40-9F2132705E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062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ur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ater, blauw, Elektrisch blauw, schermopname&#10;&#10;Automatisch gegenereerde beschrijving">
            <a:extLst>
              <a:ext uri="{FF2B5EF4-FFF2-40B4-BE49-F238E27FC236}">
                <a16:creationId xmlns:a16="http://schemas.microsoft.com/office/drawing/2014/main" id="{0C92AAFA-ACBD-9C28-5D29-D5C0688AC0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3189" cy="6886794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019FBC8-7BAA-8F00-4449-058D04F6FE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4140000" cy="553998"/>
          </a:xfrm>
        </p:spPr>
        <p:txBody>
          <a:bodyPr wrap="square"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Closure</a:t>
            </a:r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7FC42A16-A4C1-18E3-B18D-5102430F1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4140000" cy="461665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4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hapt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lauw, schermopname, Elektrisch blauw, Azure&#10;&#10;Automatisch gegenereerde beschrijving">
            <a:extLst>
              <a:ext uri="{FF2B5EF4-FFF2-40B4-BE49-F238E27FC236}">
                <a16:creationId xmlns:a16="http://schemas.microsoft.com/office/drawing/2014/main" id="{49D9CFDF-6199-84FC-DD9C-9EE5E72646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3BAA2F-B763-8D83-7D7D-5FF7F579A3F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1147" y="2316940"/>
            <a:ext cx="5040000" cy="553998"/>
          </a:xfrm>
        </p:spPr>
        <p:txBody>
          <a:bodyPr anchor="b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Chapter title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275B59-B038-FC56-97EB-2CF1ED3B4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1147" y="2968250"/>
            <a:ext cx="5040000" cy="230832"/>
          </a:xfrm>
        </p:spPr>
        <p:txBody>
          <a:bodyPr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370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water, blauw&#10;&#10;Automatisch gegenereerde beschrijving">
            <a:extLst>
              <a:ext uri="{FF2B5EF4-FFF2-40B4-BE49-F238E27FC236}">
                <a16:creationId xmlns:a16="http://schemas.microsoft.com/office/drawing/2014/main" id="{32A19748-D1BE-E3C2-C2C7-437FD771E7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499" y="211334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FBA4834-1B47-48FA-B341-B048E3128F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499" y="41826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D3F43B7-3974-4835-A8E9-FAB67672FB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75298" y="211493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0D2E8FF-F2DE-4D53-A047-6387A71314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5298" y="4184205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A89F8303-B8B6-4740-9407-07CFA2BE5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25097" y="2113349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5FBF798-2395-4DEA-893B-0A69A9C4E0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725097" y="4182617"/>
            <a:ext cx="2640000" cy="913576"/>
          </a:xfrm>
        </p:spPr>
        <p:txBody>
          <a:bodyPr lIns="0" tIns="0" rIns="0" bIns="0">
            <a:noAutofit/>
          </a:bodyPr>
          <a:lstStyle>
            <a:lvl1pPr marL="0" indent="0" eaLnBrk="1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>
              <a:defRPr sz="1440"/>
            </a:lvl2pPr>
            <a:lvl3pPr>
              <a:defRPr sz="144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Plassholder for tekst 13">
            <a:extLst>
              <a:ext uri="{FF2B5EF4-FFF2-40B4-BE49-F238E27FC236}">
                <a16:creationId xmlns:a16="http://schemas.microsoft.com/office/drawing/2014/main" id="{5B1FC8BA-51AF-415E-A4F8-0349DAF4E4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5298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3" name="Plassholder for tekst 13">
            <a:extLst>
              <a:ext uri="{FF2B5EF4-FFF2-40B4-BE49-F238E27FC236}">
                <a16:creationId xmlns:a16="http://schemas.microsoft.com/office/drawing/2014/main" id="{C79AF395-5DA0-43BE-964A-9D760C68CFD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9236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4" name="Plassholder for tekst 13">
            <a:extLst>
              <a:ext uri="{FF2B5EF4-FFF2-40B4-BE49-F238E27FC236}">
                <a16:creationId xmlns:a16="http://schemas.microsoft.com/office/drawing/2014/main" id="{6F856F4B-C1E9-4A7E-ADC8-9BF349BDF8A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26500" y="1190309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5" name="Plassholder for tekst 13">
            <a:extLst>
              <a:ext uri="{FF2B5EF4-FFF2-40B4-BE49-F238E27FC236}">
                <a16:creationId xmlns:a16="http://schemas.microsoft.com/office/drawing/2014/main" id="{1FAF68DD-F083-4112-AEE7-A6FF3667E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76000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6" name="Plassholder for tekst 13">
            <a:extLst>
              <a:ext uri="{FF2B5EF4-FFF2-40B4-BE49-F238E27FC236}">
                <a16:creationId xmlns:a16="http://schemas.microsoft.com/office/drawing/2014/main" id="{A3BE0F03-ED02-4E92-AF74-B8C0C2010E1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9938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47" name="Plassholder for tekst 13">
            <a:extLst>
              <a:ext uri="{FF2B5EF4-FFF2-40B4-BE49-F238E27FC236}">
                <a16:creationId xmlns:a16="http://schemas.microsoft.com/office/drawing/2014/main" id="{56563C9C-49B1-46FC-BD14-AF22D17F3E9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27202" y="3257988"/>
            <a:ext cx="2640000" cy="719594"/>
          </a:xfr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97000"/>
            </a:stretch>
          </a:blipFill>
          <a:ln>
            <a:noFill/>
          </a:ln>
        </p:spPr>
        <p:txBody>
          <a:bodyPr wrap="square" bIns="36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A76C496-E6E5-7B9C-471C-180DCA30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82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logo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water, Turquoise&#10;&#10;Automatisch gegenereerde beschrijving">
            <a:extLst>
              <a:ext uri="{FF2B5EF4-FFF2-40B4-BE49-F238E27FC236}">
                <a16:creationId xmlns:a16="http://schemas.microsoft.com/office/drawing/2014/main" id="{65208F5A-85B3-7C36-BF10-7A8093D1F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7C1FA-D2D5-CFB4-96A0-19CDEFE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E8FFB-E641-478C-6A4A-615A3613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08162"/>
            <a:ext cx="9360000" cy="4213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E6C63-9DF7-47B4-A9E8-5FA9B619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E43A-4539-D8BD-BE85-63E6B45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61968"/>
            <a:ext cx="235642" cy="153888"/>
          </a:xfrm>
          <a:prstGeom prst="rect">
            <a:avLst/>
          </a:prstGeom>
        </p:spPr>
        <p:txBody>
          <a:bodyPr/>
          <a:lstStyle/>
          <a:p>
            <a:fld id="{F127CED5-AB45-471E-9834-33690772F6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15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no logo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it&#10;&#10;Automatisch gegenereerde beschrijving">
            <a:extLst>
              <a:ext uri="{FF2B5EF4-FFF2-40B4-BE49-F238E27FC236}">
                <a16:creationId xmlns:a16="http://schemas.microsoft.com/office/drawing/2014/main" id="{807875DD-EC7B-0A33-A4A9-62B3BE5C8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77C1FA-D2D5-CFB4-96A0-19CDEFE75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0E8FFB-E641-478C-6A4A-615A3613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789" y="1808162"/>
            <a:ext cx="9360000" cy="4213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E6C63-9DF7-47B4-A9E8-5FA9B619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58E43A-4539-D8BD-BE85-63E6B454A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61968"/>
            <a:ext cx="235642" cy="153888"/>
          </a:xfrm>
          <a:prstGeom prst="rect">
            <a:avLst/>
          </a:prstGeom>
        </p:spPr>
        <p:txBody>
          <a:bodyPr/>
          <a:lstStyle/>
          <a:p>
            <a:fld id="{F127CED5-AB45-471E-9834-33690772F6A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6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ubheader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water, ontwerp&#10;&#10;Automatisch gegenereerde beschrijving">
            <a:extLst>
              <a:ext uri="{FF2B5EF4-FFF2-40B4-BE49-F238E27FC236}">
                <a16:creationId xmlns:a16="http://schemas.microsoft.com/office/drawing/2014/main" id="{03BEFF32-6BBC-BC4D-5C09-FBF64BDEB9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0205BF-614A-4FF4-B68F-73A2FB770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79920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D988C0-0AE4-4DB3-9F88-FF6ED774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0580" y="1808163"/>
            <a:ext cx="7992000" cy="286653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548610" indent="0">
              <a:buNone/>
              <a:defRPr sz="2400" b="1"/>
            </a:lvl2pPr>
            <a:lvl3pPr marL="1097221" indent="0">
              <a:buNone/>
              <a:defRPr sz="2160" b="1"/>
            </a:lvl3pPr>
            <a:lvl4pPr marL="1645831" indent="0">
              <a:buNone/>
              <a:defRPr sz="1920" b="1"/>
            </a:lvl4pPr>
            <a:lvl5pPr marL="2194440" indent="0">
              <a:buNone/>
              <a:defRPr sz="1920" b="1"/>
            </a:lvl5pPr>
            <a:lvl6pPr marL="2743051" indent="0">
              <a:buNone/>
              <a:defRPr sz="1920" b="1"/>
            </a:lvl6pPr>
            <a:lvl7pPr marL="3291660" indent="0">
              <a:buNone/>
              <a:defRPr sz="1920" b="1"/>
            </a:lvl7pPr>
            <a:lvl8pPr marL="3840269" indent="0">
              <a:buNone/>
              <a:defRPr sz="1920" b="1"/>
            </a:lvl8pPr>
            <a:lvl9pPr marL="4388877" indent="0">
              <a:buNone/>
              <a:defRPr sz="192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F58B951-C044-493D-B770-735176E2EC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2241551"/>
            <a:ext cx="7992000" cy="37798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613B91-D51F-4517-9FD9-E02C90581D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4D521D-8276-4EFD-AA23-E75A917270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4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orient="horz" pos="141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wit, ontwerp&#10;&#10;Automatisch gegenereerde beschrijving">
            <a:extLst>
              <a:ext uri="{FF2B5EF4-FFF2-40B4-BE49-F238E27FC236}">
                <a16:creationId xmlns:a16="http://schemas.microsoft.com/office/drawing/2014/main" id="{A237CCF6-8377-D5AC-A29C-54DC2EB8C1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677DDFF-673D-235E-6B63-905C6AA0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216"/>
            <a:ext cx="10515600" cy="443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9BCC1F86-E38D-7B25-C129-50875DA89A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7" y="1808163"/>
            <a:ext cx="4968875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B9C6692-2689-B14F-7AE2-3BE372A1AC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99213" y="1808163"/>
            <a:ext cx="4954587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ijdelijke aanduiding voor voettekst 12">
            <a:extLst>
              <a:ext uri="{FF2B5EF4-FFF2-40B4-BE49-F238E27FC236}">
                <a16:creationId xmlns:a16="http://schemas.microsoft.com/office/drawing/2014/main" id="{CF5984B9-F1B2-A556-2813-DCC49C29482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>
            <a:extLst>
              <a:ext uri="{FF2B5EF4-FFF2-40B4-BE49-F238E27FC236}">
                <a16:creationId xmlns:a16="http://schemas.microsoft.com/office/drawing/2014/main" id="{0ED87D3F-8A7F-298B-DEF9-FE07C1DFBF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3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pos="403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D6846DB-97DE-4779-AAF7-AC1F34F0DE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4867" y="1830707"/>
            <a:ext cx="4968240" cy="4191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8A05AB-16D4-4417-A29E-1217E774BA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9213" y="0"/>
            <a:ext cx="5792787" cy="6858000"/>
          </a:xfrm>
          <a:solidFill>
            <a:schemeClr val="bg1">
              <a:lumMod val="95000"/>
            </a:schemeClr>
          </a:solidFill>
        </p:spPr>
        <p:txBody>
          <a:bodyPr bIns="1008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3B4242-62B9-435B-86D3-DEEA7ACF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7216"/>
            <a:ext cx="4963552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ABC70E0-D795-488D-8AC2-298449E2BE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1">
              <a:defRPr/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E9F28C-9388-465B-9107-6F50B2EE6B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2ACB19-C0E1-7345-B8BA-15A723BE30E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5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49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2D377B-B3C8-0EFB-5AD2-16D30852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0512425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85FB85B-B3FF-EA26-83BA-CF9F9CD38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08162"/>
            <a:ext cx="10512425" cy="4213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14D1F2-FD60-4247-0F9C-B597AD038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8031" y="6393281"/>
            <a:ext cx="43200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586D3B-86C3-65E7-BC34-B4CD0B846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93281"/>
            <a:ext cx="235642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F127CED5-AB45-471E-9834-33690772F6A7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163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7" r:id="rId4"/>
    <p:sldLayoutId id="2147483668" r:id="rId5"/>
    <p:sldLayoutId id="2147483670" r:id="rId6"/>
    <p:sldLayoutId id="2147483676" r:id="rId7"/>
    <p:sldLayoutId id="2147483652" r:id="rId8"/>
    <p:sldLayoutId id="2147483662" r:id="rId9"/>
    <p:sldLayoutId id="2147483663" r:id="rId10"/>
    <p:sldLayoutId id="2147483664" r:id="rId11"/>
    <p:sldLayoutId id="2147483665" r:id="rId12"/>
    <p:sldLayoutId id="2147483674" r:id="rId13"/>
    <p:sldLayoutId id="2147483675" r:id="rId14"/>
    <p:sldLayoutId id="2147483654" r:id="rId15"/>
    <p:sldLayoutId id="2147483672" r:id="rId16"/>
    <p:sldLayoutId id="2147483671" r:id="rId17"/>
    <p:sldLayoutId id="2147483673" r:id="rId18"/>
    <p:sldLayoutId id="2147483677" r:id="rId19"/>
    <p:sldLayoutId id="2147483655" r:id="rId20"/>
    <p:sldLayoutId id="2147483666" r:id="rId21"/>
    <p:sldLayoutId id="2147483658" r:id="rId22"/>
    <p:sldLayoutId id="2147483659" r:id="rId23"/>
    <p:sldLayoutId id="214748366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360363" indent="-18415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-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536575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719138" indent="-18256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895350" indent="-176213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529" userDrawn="1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hyperlink" Target="http://www.gov.uk/" TargetMode="Externa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://www.gov.uk/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75377-21F3-7BEB-8354-233DCD1B8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145" y="1762942"/>
            <a:ext cx="6604391" cy="1107996"/>
          </a:xfrm>
        </p:spPr>
        <p:txBody>
          <a:bodyPr/>
          <a:lstStyle/>
          <a:p>
            <a:r>
              <a:rPr lang="nl-NL" dirty="0"/>
              <a:t>Flexibility: Boom in progress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42E7B3-F0BB-C2AF-70CA-2667AD654A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Malte Schwoon, Statkraft</a:t>
            </a:r>
          </a:p>
        </p:txBody>
      </p:sp>
    </p:spTree>
    <p:extLst>
      <p:ext uri="{BB962C8B-B14F-4D97-AF65-F5344CB8AC3E}">
        <p14:creationId xmlns:p14="http://schemas.microsoft.com/office/powerpoint/2010/main" val="40642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E3BD-B055-4797-34E3-90456D018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Utility Scale Batteries (Built Capacity)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B83603C-E810-F3FC-C9E4-93A5B6F979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/>
          <a:stretch/>
        </p:blipFill>
        <p:spPr bwMode="auto">
          <a:xfrm>
            <a:off x="839790" y="1730188"/>
            <a:ext cx="7712686" cy="46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30E2D-A2D0-F3B7-7E0E-D004BCA96457}"/>
              </a:ext>
            </a:extLst>
          </p:cNvPr>
          <p:cNvSpPr txBox="1"/>
          <p:nvPr/>
        </p:nvSpPr>
        <p:spPr>
          <a:xfrm>
            <a:off x="935173" y="6290750"/>
            <a:ext cx="7772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https://www.energy-storage.news/800mwh-of-utility-scale-energy-storage-capacity-added-in-the-uk-during-2022/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E0F52-5CBE-3AA5-80F3-EB79F090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95" y="577216"/>
            <a:ext cx="1079928" cy="7324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E46B32-827D-21B6-19D7-94199EE93B02}"/>
              </a:ext>
            </a:extLst>
          </p:cNvPr>
          <p:cNvGrpSpPr/>
          <p:nvPr/>
        </p:nvGrpSpPr>
        <p:grpSpPr>
          <a:xfrm>
            <a:off x="8302869" y="1020414"/>
            <a:ext cx="722955" cy="4523231"/>
            <a:chOff x="8302869" y="1020414"/>
            <a:chExt cx="722955" cy="45232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42083B-F495-C02F-3504-D67D9B0302D4}"/>
                </a:ext>
              </a:extLst>
            </p:cNvPr>
            <p:cNvSpPr txBox="1"/>
            <p:nvPr/>
          </p:nvSpPr>
          <p:spPr>
            <a:xfrm rot="16200000">
              <a:off x="6578921" y="3003900"/>
              <a:ext cx="4274750" cy="30777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>
                <a:spcBef>
                  <a:spcPts val="600"/>
                </a:spcBef>
                <a:buClr>
                  <a:schemeClr val="accent1"/>
                </a:buClr>
                <a:buSzPct val="120000"/>
              </a:pPr>
              <a:r>
                <a:rPr lang="en-GB" sz="2000" b="1" i="0" dirty="0">
                  <a:solidFill>
                    <a:srgbClr val="3E3E42"/>
                  </a:solidFill>
                  <a:effectLst/>
                  <a:latin typeface="proxima-nova"/>
                </a:rPr>
                <a:t>  2.6GW/4.3GWh under construction </a:t>
              </a:r>
              <a:endParaRPr lang="en-GB" sz="28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4331B2-C618-3941-4798-5F88E5EB31EB}"/>
                </a:ext>
              </a:extLst>
            </p:cNvPr>
            <p:cNvSpPr txBox="1"/>
            <p:nvPr/>
          </p:nvSpPr>
          <p:spPr>
            <a:xfrm>
              <a:off x="8302869" y="5358979"/>
              <a:ext cx="72295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200" b="1" dirty="0">
                  <a:solidFill>
                    <a:schemeClr val="accent5"/>
                  </a:solidFill>
                </a:rPr>
                <a:t>2023/2024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D680B1-87C7-CC91-B083-71C8B313CC76}"/>
              </a:ext>
            </a:extLst>
          </p:cNvPr>
          <p:cNvGrpSpPr/>
          <p:nvPr/>
        </p:nvGrpSpPr>
        <p:grpSpPr>
          <a:xfrm>
            <a:off x="8870185" y="152400"/>
            <a:ext cx="2454694" cy="5379739"/>
            <a:chOff x="8870185" y="152400"/>
            <a:chExt cx="2454694" cy="5379739"/>
          </a:xfrm>
        </p:grpSpPr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B12F8381-B37A-46D4-B88B-4AB4C2A23AB0}"/>
                </a:ext>
              </a:extLst>
            </p:cNvPr>
            <p:cNvSpPr/>
            <p:nvPr/>
          </p:nvSpPr>
          <p:spPr>
            <a:xfrm>
              <a:off x="8870185" y="152400"/>
              <a:ext cx="2454694" cy="5142764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72000" tIns="72000" rIns="72000" bIns="72000" rtlCol="0" anchor="ctr"/>
            <a:lstStyle/>
            <a:p>
              <a:pPr algn="ctr"/>
              <a:r>
                <a:rPr lang="en-GB" sz="2000" b="1" dirty="0"/>
                <a:t>22 GW </a:t>
              </a:r>
              <a:r>
                <a:rPr lang="en-GB" sz="2000" b="1" dirty="0">
                  <a:solidFill>
                    <a:schemeClr val="accent3"/>
                  </a:solidFill>
                </a:rPr>
                <a:t>installed capacity</a:t>
              </a:r>
              <a:endParaRPr lang="en-GB" sz="20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68D05C-F891-B974-4FE5-1499D5A1565C}"/>
                </a:ext>
              </a:extLst>
            </p:cNvPr>
            <p:cNvSpPr txBox="1"/>
            <p:nvPr/>
          </p:nvSpPr>
          <p:spPr>
            <a:xfrm>
              <a:off x="9859952" y="5347473"/>
              <a:ext cx="33983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200" b="1" dirty="0">
                  <a:solidFill>
                    <a:schemeClr val="accent5"/>
                  </a:solidFill>
                </a:rPr>
                <a:t>2027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5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B2035-7EB4-8224-FA85-2E1CD9BF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UK Battery market – what’s been driving it?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2F6309-11AB-5615-9E80-C36E05F223C4}"/>
              </a:ext>
            </a:extLst>
          </p:cNvPr>
          <p:cNvSpPr txBox="1">
            <a:spLocks/>
          </p:cNvSpPr>
          <p:nvPr/>
        </p:nvSpPr>
        <p:spPr>
          <a:xfrm>
            <a:off x="669707" y="1593632"/>
            <a:ext cx="4968240" cy="49851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0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1pPr>
            <a:lvl2pPr marL="548621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2pPr>
            <a:lvl3pPr marL="1097242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3pPr>
            <a:lvl4pPr marL="1645862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4pPr>
            <a:lvl5pPr marL="2194484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5pPr>
            <a:lvl6pPr marL="2743103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6pPr>
            <a:lvl7pPr marL="3291726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7pPr>
            <a:lvl8pPr marL="3840347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8pPr>
            <a:lvl9pPr marL="4388966" algn="l" defTabSz="548621" rtl="0" eaLnBrk="1" latinLnBrk="0" hangingPunct="1">
              <a:defRPr sz="2160" kern="1200">
                <a:solidFill>
                  <a:srgbClr val="000000"/>
                </a:solidFill>
                <a:latin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Fuelled by a </a:t>
            </a:r>
            <a:r>
              <a:rPr lang="en-GB" sz="1800" b="1" dirty="0"/>
              <a:t>Capacity Marke</a:t>
            </a:r>
            <a:r>
              <a:rPr lang="en-GB" sz="1800" dirty="0"/>
              <a:t>t and generous </a:t>
            </a:r>
            <a:r>
              <a:rPr lang="en-GB" sz="1800" b="1" dirty="0"/>
              <a:t>Frequency Response Service </a:t>
            </a:r>
            <a:r>
              <a:rPr lang="en-GB" sz="1800" dirty="0"/>
              <a:t>payments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Existing Frequency Response services have been replaced with new “Dynamic” Frequency Response (DFR) tailored to batteries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DFR market is saturating this year, leading to significantly lower capacity prices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Simultaneously, National Grid is improving their dispatch of batteries in the Balancing Mechanism (BM)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Batteries expected to provide larger share of balancing energy in the future</a:t>
            </a:r>
            <a:endParaRPr lang="en-US" sz="1800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EA07AD1-FA79-3055-E852-E7A29F9986B1}"/>
              </a:ext>
            </a:extLst>
          </p:cNvPr>
          <p:cNvSpPr txBox="1"/>
          <p:nvPr/>
        </p:nvSpPr>
        <p:spPr>
          <a:xfrm>
            <a:off x="6251801" y="6467584"/>
            <a:ext cx="21191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21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42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862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484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103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726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347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8966" algn="l" defTabSz="548621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  <a:buClr>
                <a:schemeClr val="accent1"/>
              </a:buClr>
              <a:buSzPct val="120000"/>
            </a:pPr>
            <a:r>
              <a:rPr lang="de-DE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de-DE" sz="11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Past</a:t>
            </a:r>
            <a:r>
              <a:rPr lang="de-DE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: Median </a:t>
            </a:r>
            <a:r>
              <a:rPr lang="de-DE" sz="11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income</a:t>
            </a:r>
            <a:r>
              <a:rPr lang="de-DE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11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Modo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CA6253-061E-3D66-6384-C509D794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947" y="1326071"/>
            <a:ext cx="6260270" cy="53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7DE4-B946-8519-A567-723E1B410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147" y="1762942"/>
            <a:ext cx="6713606" cy="1107996"/>
          </a:xfrm>
        </p:spPr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Statkraft’s</a:t>
            </a:r>
            <a:r>
              <a:rPr lang="en-GB" dirty="0"/>
              <a:t> role in this?</a:t>
            </a:r>
          </a:p>
        </p:txBody>
      </p:sp>
    </p:spTree>
    <p:extLst>
      <p:ext uri="{BB962C8B-B14F-4D97-AF65-F5344CB8AC3E}">
        <p14:creationId xmlns:p14="http://schemas.microsoft.com/office/powerpoint/2010/main" val="56158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3">
            <a:extLst>
              <a:ext uri="{FF2B5EF4-FFF2-40B4-BE49-F238E27FC236}">
                <a16:creationId xmlns:a16="http://schemas.microsoft.com/office/drawing/2014/main" id="{96CC1009-9DF3-3D4E-D795-09DDB62830A9}"/>
              </a:ext>
            </a:extLst>
          </p:cNvPr>
          <p:cNvSpPr txBox="1">
            <a:spLocks/>
          </p:cNvSpPr>
          <p:nvPr/>
        </p:nvSpPr>
        <p:spPr>
          <a:xfrm>
            <a:off x="824867" y="1830707"/>
            <a:ext cx="4968240" cy="419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-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r>
              <a:rPr lang="en-GB" sz="3200" b="1" dirty="0"/>
              <a:t>#1</a:t>
            </a:r>
            <a:r>
              <a:rPr lang="en-GB" dirty="0"/>
              <a:t> energy management service provider</a:t>
            </a:r>
            <a:endParaRPr lang="en-US" dirty="0"/>
          </a:p>
          <a:p>
            <a:pPr marL="215900" indent="-215900"/>
            <a:r>
              <a:rPr lang="en-GB" dirty="0"/>
              <a:t>Optimising flexibility from batteries, gas engines and will do hydrogen electrolysis</a:t>
            </a:r>
          </a:p>
          <a:p>
            <a:pPr marL="215900" indent="-215900"/>
            <a:r>
              <a:rPr lang="en-GB" b="1" dirty="0"/>
              <a:t>1700 MW</a:t>
            </a:r>
            <a:r>
              <a:rPr lang="en-GB" dirty="0"/>
              <a:t> under contract  </a:t>
            </a:r>
          </a:p>
          <a:p>
            <a:pPr marL="215900" indent="-215900"/>
            <a:r>
              <a:rPr lang="en-GB" dirty="0"/>
              <a:t>Portfolio built in under 4 years</a:t>
            </a:r>
          </a:p>
          <a:p>
            <a:pPr marL="215900" indent="-215900"/>
            <a:r>
              <a:rPr lang="en-GB" dirty="0"/>
              <a:t>Revenue stacking in Ancillary Services, wholesale market optimisation, capacity market and TSO/DSO support</a:t>
            </a:r>
          </a:p>
          <a:p>
            <a:pPr marL="215900" indent="-215900"/>
            <a:r>
              <a:rPr lang="en-GB" dirty="0"/>
              <a:t>Trade allocation to individual assets</a:t>
            </a:r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90342AF3-893C-2C6A-E028-43ECB1A0B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32" r="7232"/>
          <a:stretch>
            <a:fillRect/>
          </a:stretch>
        </p:blipFill>
        <p:spPr>
          <a:xfrm>
            <a:off x="6399213" y="3175"/>
            <a:ext cx="5792787" cy="3338513"/>
          </a:xfrm>
          <a:prstGeom prst="rect">
            <a:avLst/>
          </a:prstGeom>
        </p:spPr>
      </p:pic>
      <p:pic>
        <p:nvPicPr>
          <p:cNvPr id="5" name="Picture Placeholder 6" descr="A picture containing sky, outdoor, way, road&#10;&#10;Description automatically generated">
            <a:extLst>
              <a:ext uri="{FF2B5EF4-FFF2-40B4-BE49-F238E27FC236}">
                <a16:creationId xmlns:a16="http://schemas.microsoft.com/office/drawing/2014/main" id="{579E59DC-D74A-6C84-BAA8-F9CDC09C2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66" b="11566"/>
          <a:stretch/>
        </p:blipFill>
        <p:spPr>
          <a:xfrm>
            <a:off x="6399213" y="3524250"/>
            <a:ext cx="5792787" cy="33385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BDA882-B62D-2809-9401-F003DCE826CC}"/>
              </a:ext>
            </a:extLst>
          </p:cNvPr>
          <p:cNvSpPr txBox="1">
            <a:spLocks/>
          </p:cNvSpPr>
          <p:nvPr/>
        </p:nvSpPr>
        <p:spPr>
          <a:xfrm>
            <a:off x="828070" y="490097"/>
            <a:ext cx="5448444" cy="907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5486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accent5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Flexibility Optimisation</a:t>
            </a:r>
          </a:p>
        </p:txBody>
      </p:sp>
    </p:spTree>
    <p:extLst>
      <p:ext uri="{BB962C8B-B14F-4D97-AF65-F5344CB8AC3E}">
        <p14:creationId xmlns:p14="http://schemas.microsoft.com/office/powerpoint/2010/main" val="30360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8872414-4750-7F5D-5A1E-F64624317168}"/>
              </a:ext>
            </a:extLst>
          </p:cNvPr>
          <p:cNvSpPr txBox="1">
            <a:spLocks/>
          </p:cNvSpPr>
          <p:nvPr/>
        </p:nvSpPr>
        <p:spPr>
          <a:xfrm>
            <a:off x="824867" y="1827532"/>
            <a:ext cx="4968240" cy="4191000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36036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-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536575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719138" indent="-1825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indent="-215900"/>
            <a:r>
              <a:rPr lang="en-GB" sz="2800" b="1" dirty="0"/>
              <a:t>#1</a:t>
            </a:r>
            <a:r>
              <a:rPr lang="en-GB" dirty="0"/>
              <a:t> UK market leader in long term PPAs for wind, solar and biomass</a:t>
            </a:r>
            <a:endParaRPr lang="en-US" dirty="0"/>
          </a:p>
          <a:p>
            <a:pPr marL="215900" indent="-215900"/>
            <a:r>
              <a:rPr lang="en-GB" b="1" dirty="0"/>
              <a:t>4,300MW</a:t>
            </a:r>
            <a:r>
              <a:rPr lang="en-GB" dirty="0"/>
              <a:t>, </a:t>
            </a:r>
            <a:r>
              <a:rPr lang="en-GB" b="1" dirty="0"/>
              <a:t>12.5TWh</a:t>
            </a:r>
            <a:r>
              <a:rPr lang="en-GB" dirty="0"/>
              <a:t> per year of renewable power</a:t>
            </a:r>
          </a:p>
          <a:p>
            <a:pPr marL="215900" indent="-215900"/>
            <a:r>
              <a:rPr lang="en-GB" dirty="0"/>
              <a:t>240 long term contracts up to 20 years</a:t>
            </a:r>
          </a:p>
          <a:p>
            <a:pPr marL="215900" indent="-215900"/>
            <a:r>
              <a:rPr lang="en-GB" dirty="0"/>
              <a:t>Long term fixes and floors to help raise customer's finance</a:t>
            </a:r>
          </a:p>
          <a:p>
            <a:pPr marL="215900" indent="-215900"/>
            <a:r>
              <a:rPr lang="en-GB" dirty="0"/>
              <a:t>Unity platform optimises against wholesale price and balancing market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1C3A91-D87C-53EC-5836-4C2C144A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37" y="574041"/>
            <a:ext cx="4963552" cy="886397"/>
          </a:xfrm>
        </p:spPr>
        <p:txBody>
          <a:bodyPr/>
          <a:lstStyle/>
          <a:p>
            <a:r>
              <a:rPr lang="en-GB" dirty="0"/>
              <a:t>Flex optimization as part of a bigger portfolio</a:t>
            </a:r>
          </a:p>
        </p:txBody>
      </p:sp>
      <p:pic>
        <p:nvPicPr>
          <p:cNvPr id="5" name="Picture Placeholder 14">
            <a:extLst>
              <a:ext uri="{FF2B5EF4-FFF2-40B4-BE49-F238E27FC236}">
                <a16:creationId xmlns:a16="http://schemas.microsoft.com/office/drawing/2014/main" id="{DAB734D2-BE8E-47FB-95FF-23366EAC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4" r="2164"/>
          <a:stretch>
            <a:fillRect/>
          </a:stretch>
        </p:blipFill>
        <p:spPr>
          <a:xfrm>
            <a:off x="6399213" y="0"/>
            <a:ext cx="5792787" cy="33385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189699D0-2094-166C-04C5-CB30548534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43" b="6843"/>
          <a:stretch/>
        </p:blipFill>
        <p:spPr>
          <a:xfrm>
            <a:off x="6399213" y="3521075"/>
            <a:ext cx="5792787" cy="33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ED6135-3E91-0E95-CE80-3A83291EC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147" y="1767007"/>
            <a:ext cx="3078000" cy="1661993"/>
          </a:xfrm>
        </p:spPr>
        <p:txBody>
          <a:bodyPr/>
          <a:lstStyle/>
          <a:p>
            <a:r>
              <a:rPr lang="en-GB" dirty="0"/>
              <a:t>This is where the magic happens…</a:t>
            </a:r>
          </a:p>
        </p:txBody>
      </p:sp>
      <p:pic>
        <p:nvPicPr>
          <p:cNvPr id="2050" name="Picture 2" descr="Fabelfigur Dobby: &quot;Für alle zu erkennendes Gesicht&quot;">
            <a:extLst>
              <a:ext uri="{FF2B5EF4-FFF2-40B4-BE49-F238E27FC236}">
                <a16:creationId xmlns:a16="http://schemas.microsoft.com/office/drawing/2014/main" id="{4E498F95-3611-2EC0-373C-4831F66A69D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63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B16BB7-5A8E-525D-F936-F14498665BBC}"/>
              </a:ext>
            </a:extLst>
          </p:cNvPr>
          <p:cNvSpPr txBox="1"/>
          <p:nvPr/>
        </p:nvSpPr>
        <p:spPr>
          <a:xfrm>
            <a:off x="9796523" y="6388842"/>
            <a:ext cx="25304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chemeClr val="bg1"/>
                </a:solidFill>
              </a:rPr>
              <a:t>Image: Warner Bros.</a:t>
            </a:r>
          </a:p>
        </p:txBody>
      </p:sp>
    </p:spTree>
    <p:extLst>
      <p:ext uri="{BB962C8B-B14F-4D97-AF65-F5344CB8AC3E}">
        <p14:creationId xmlns:p14="http://schemas.microsoft.com/office/powerpoint/2010/main" val="3079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3EB08-41D8-80CB-A4CD-144A3AA1A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77216"/>
            <a:ext cx="11352212" cy="886397"/>
          </a:xfrm>
        </p:spPr>
        <p:txBody>
          <a:bodyPr/>
          <a:lstStyle/>
          <a:p>
            <a:r>
              <a:rPr lang="en-GB"/>
              <a:t>TenneT: 9 GW of Batteries in 2030 needed for grid stability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104EE-B46B-F7D4-D5C0-ECBD40B984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416" y="985837"/>
            <a:ext cx="9211959" cy="5431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6BB466-F9B9-B2A8-1B8C-E8CE0BB02ED3}"/>
              </a:ext>
            </a:extLst>
          </p:cNvPr>
          <p:cNvSpPr txBox="1"/>
          <p:nvPr/>
        </p:nvSpPr>
        <p:spPr>
          <a:xfrm>
            <a:off x="2455524" y="6443883"/>
            <a:ext cx="9811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Source: https://tennet-drupal.s3.eu-central-1.amazonaws.com/default/2023-06/TenneT_s_position_large_BESS_-_Public_Info_-_update.pdf</a:t>
            </a:r>
          </a:p>
        </p:txBody>
      </p:sp>
    </p:spTree>
    <p:extLst>
      <p:ext uri="{BB962C8B-B14F-4D97-AF65-F5344CB8AC3E}">
        <p14:creationId xmlns:p14="http://schemas.microsoft.com/office/powerpoint/2010/main" val="400328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CE12-8EDF-B396-DFC0-C5FBF62FE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pipeline is much bigger than 9 GW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4780A-55CD-B998-976C-A083585CF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 Phase 1; information pack requested #131 in total 37.5GW </a:t>
            </a:r>
          </a:p>
          <a:p>
            <a:r>
              <a:rPr lang="en-GB" sz="2400" dirty="0"/>
              <a:t> Phase 2; basic design quote requested #61 in total 18GW </a:t>
            </a:r>
          </a:p>
          <a:p>
            <a:r>
              <a:rPr lang="en-GB" sz="2400" dirty="0"/>
              <a:t> Phase 3; basic design quote signed #15 in total 6.5GW </a:t>
            </a:r>
          </a:p>
          <a:p>
            <a:r>
              <a:rPr lang="en-GB" sz="2400" dirty="0"/>
              <a:t> Phase 4; realisation quote requested #0 n/a </a:t>
            </a:r>
          </a:p>
          <a:p>
            <a:r>
              <a:rPr lang="en-GB" sz="2400" dirty="0"/>
              <a:t> Phase 5; connection in realisation #0 n/a </a:t>
            </a:r>
          </a:p>
          <a:p>
            <a:r>
              <a:rPr lang="en-GB" sz="2400" dirty="0"/>
              <a:t> Phase 6; connection in-service #0 n/a 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000" dirty="0"/>
              <a:t>Overview of current connection requests to </a:t>
            </a:r>
            <a:r>
              <a:rPr lang="en-GB" sz="2000" dirty="0" err="1"/>
              <a:t>TenneT</a:t>
            </a:r>
            <a:r>
              <a:rPr lang="en-GB" sz="2000" dirty="0"/>
              <a:t> grid (110, 150, 220, 380kV), numbers dated from June 7th, 2023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668FF-AA7A-9721-2EEE-DC2729BE6812}"/>
              </a:ext>
            </a:extLst>
          </p:cNvPr>
          <p:cNvSpPr txBox="1"/>
          <p:nvPr/>
        </p:nvSpPr>
        <p:spPr>
          <a:xfrm>
            <a:off x="1387012" y="6142284"/>
            <a:ext cx="9811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Source: https://tennet-drupal.s3.eu-central-1.amazonaws.com/default/2023-06/TenneT_s_position_large_BESS_-_Public_Info_-_update.pdf</a:t>
            </a:r>
          </a:p>
        </p:txBody>
      </p:sp>
    </p:spTree>
    <p:extLst>
      <p:ext uri="{BB962C8B-B14F-4D97-AF65-F5344CB8AC3E}">
        <p14:creationId xmlns:p14="http://schemas.microsoft.com/office/powerpoint/2010/main" val="41931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E3F3-D104-409F-2496-C1CF13817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906" y="1762942"/>
            <a:ext cx="9959787" cy="1107996"/>
          </a:xfrm>
        </p:spPr>
        <p:txBody>
          <a:bodyPr/>
          <a:lstStyle/>
          <a:p>
            <a:r>
              <a:rPr lang="en-GB" dirty="0"/>
              <a:t>The endgame: Carbon neutral long term flex</a:t>
            </a:r>
          </a:p>
        </p:txBody>
      </p:sp>
    </p:spTree>
    <p:extLst>
      <p:ext uri="{BB962C8B-B14F-4D97-AF65-F5344CB8AC3E}">
        <p14:creationId xmlns:p14="http://schemas.microsoft.com/office/powerpoint/2010/main" val="37531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5F4DD-3074-A69E-C36F-F380D9B6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 GW of “low carbon hydrogen” by 2030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1EFE7-87A4-76DB-DAD8-1D78EBD700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8171" y="1132114"/>
            <a:ext cx="4531529" cy="5725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1676A-EB52-6709-A2CE-2BA2DA0C0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1477736"/>
            <a:ext cx="3438525" cy="468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B649F9-886A-0700-CFBB-0A5DB237F6BF}"/>
              </a:ext>
            </a:extLst>
          </p:cNvPr>
          <p:cNvSpPr txBox="1"/>
          <p:nvPr/>
        </p:nvSpPr>
        <p:spPr>
          <a:xfrm>
            <a:off x="1769423" y="6611779"/>
            <a:ext cx="950580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/>
                </a:solidFill>
              </a:rPr>
              <a:t>Source: UK Hydrogen Strategy by the Secretary of State for Business, Energy &amp; Industrial Strategy 2021</a:t>
            </a:r>
          </a:p>
        </p:txBody>
      </p:sp>
    </p:spTree>
    <p:extLst>
      <p:ext uri="{BB962C8B-B14F-4D97-AF65-F5344CB8AC3E}">
        <p14:creationId xmlns:p14="http://schemas.microsoft.com/office/powerpoint/2010/main" val="34231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774E-8BC3-49CE-A1A8-85C1D0D7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273" y="4022315"/>
            <a:ext cx="2283339" cy="443198"/>
          </a:xfrm>
        </p:spPr>
        <p:txBody>
          <a:bodyPr/>
          <a:lstStyle/>
          <a:p>
            <a:r>
              <a:rPr lang="en-GB" dirty="0"/>
              <a:t>Malte 1998</a:t>
            </a:r>
          </a:p>
        </p:txBody>
      </p:sp>
      <p:pic>
        <p:nvPicPr>
          <p:cNvPr id="6" name="Picture 5" descr="A person wearing a plaid shirt&#10;&#10;Description automatically generated">
            <a:extLst>
              <a:ext uri="{FF2B5EF4-FFF2-40B4-BE49-F238E27FC236}">
                <a16:creationId xmlns:a16="http://schemas.microsoft.com/office/drawing/2014/main" id="{D12663A4-337E-12BF-D0CF-628E222E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38" y="-422410"/>
            <a:ext cx="291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71162B-992D-0E6E-F380-2F51250C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3662"/>
            <a:ext cx="12192000" cy="68543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C5F04-C73C-FE26-1F3A-1549581BA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1232" y="1188606"/>
            <a:ext cx="7992000" cy="37798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3-4 GW electrolysis capacity by 2030</a:t>
            </a:r>
          </a:p>
          <a:p>
            <a:r>
              <a:rPr lang="en-GB" dirty="0">
                <a:solidFill>
                  <a:schemeClr val="bg1"/>
                </a:solidFill>
              </a:rPr>
              <a:t>Doubled by 2032</a:t>
            </a:r>
          </a:p>
        </p:txBody>
      </p:sp>
    </p:spTree>
    <p:extLst>
      <p:ext uri="{BB962C8B-B14F-4D97-AF65-F5344CB8AC3E}">
        <p14:creationId xmlns:p14="http://schemas.microsoft.com/office/powerpoint/2010/main" val="41099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774E-8BC3-49CE-A1A8-85C1D0D7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273" y="4022315"/>
            <a:ext cx="2283339" cy="443198"/>
          </a:xfrm>
        </p:spPr>
        <p:txBody>
          <a:bodyPr/>
          <a:lstStyle/>
          <a:p>
            <a:r>
              <a:rPr lang="en-GB" dirty="0"/>
              <a:t>Malte 2048</a:t>
            </a:r>
          </a:p>
        </p:txBody>
      </p:sp>
      <p:pic>
        <p:nvPicPr>
          <p:cNvPr id="4" name="Picture 3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BBBD9508-CE15-B68E-CFDB-FE00B0EB0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93" b="19401"/>
          <a:stretch/>
        </p:blipFill>
        <p:spPr>
          <a:xfrm>
            <a:off x="6410040" y="828485"/>
            <a:ext cx="3730554" cy="422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D1615AA-4C0E-53E8-4A61-9DD3E50F51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2953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A6747-100E-4668-1F93-419B8FE6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32" y="739415"/>
            <a:ext cx="4982817" cy="3134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55BF11-C52D-21B7-C631-16E3D7C5C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81" y="2853097"/>
            <a:ext cx="4415579" cy="2862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513EB-CC7E-663E-5CF8-BBE19210C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111" y="1053010"/>
            <a:ext cx="4253163" cy="2652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06CC52-57BD-2273-3B90-02BB92414867}"/>
              </a:ext>
            </a:extLst>
          </p:cNvPr>
          <p:cNvSpPr txBox="1"/>
          <p:nvPr/>
        </p:nvSpPr>
        <p:spPr>
          <a:xfrm>
            <a:off x="6096000" y="5742461"/>
            <a:ext cx="347472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</a:rPr>
              <a:t>Source: www.reuters.com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49D16-E0F2-A689-74C2-BDA900346712}"/>
              </a:ext>
            </a:extLst>
          </p:cNvPr>
          <p:cNvSpPr txBox="1"/>
          <p:nvPr/>
        </p:nvSpPr>
        <p:spPr>
          <a:xfrm>
            <a:off x="704032" y="3940575"/>
            <a:ext cx="347472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000" dirty="0">
                <a:solidFill>
                  <a:schemeClr val="bg1"/>
                </a:solidFill>
              </a:rPr>
              <a:t>Source: https://www.iwkoeln.de/brexit.html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1A8C4-BD33-F004-C64F-8F5671C914D4}"/>
              </a:ext>
            </a:extLst>
          </p:cNvPr>
          <p:cNvSpPr txBox="1"/>
          <p:nvPr/>
        </p:nvSpPr>
        <p:spPr>
          <a:xfrm>
            <a:off x="8654598" y="3688889"/>
            <a:ext cx="2447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Source: https://www.cbc.ca/news/</a:t>
            </a:r>
          </a:p>
        </p:txBody>
      </p:sp>
    </p:spTree>
    <p:extLst>
      <p:ext uri="{BB962C8B-B14F-4D97-AF65-F5344CB8AC3E}">
        <p14:creationId xmlns:p14="http://schemas.microsoft.com/office/powerpoint/2010/main" val="35368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4EE2446-0629-F6E8-D3C3-79346F4EB1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GB" sz="2000"/>
          </a:p>
        </p:txBody>
      </p:sp>
      <p:pic>
        <p:nvPicPr>
          <p:cNvPr id="6" name="Picture 5" descr="Young boy holding sign smiling">
            <a:extLst>
              <a:ext uri="{FF2B5EF4-FFF2-40B4-BE49-F238E27FC236}">
                <a16:creationId xmlns:a16="http://schemas.microsoft.com/office/drawing/2014/main" id="{9C1696D7-DD9F-88C9-CA86-6A7ABF9AE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7" y="2293914"/>
            <a:ext cx="1714381" cy="31769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EEAC46-9E94-AC58-FADB-F8CCAEF4DB14}"/>
              </a:ext>
            </a:extLst>
          </p:cNvPr>
          <p:cNvSpPr txBox="1"/>
          <p:nvPr/>
        </p:nvSpPr>
        <p:spPr>
          <a:xfrm>
            <a:off x="1175201" y="2746696"/>
            <a:ext cx="1548113" cy="1046589"/>
          </a:xfrm>
          <a:prstGeom prst="rect">
            <a:avLst/>
          </a:prstGeom>
          <a:solidFill>
            <a:srgbClr val="E6F8FD">
              <a:alpha val="3922"/>
            </a:srgbClr>
          </a:solidFill>
        </p:spPr>
        <p:txBody>
          <a:bodyPr wrap="square" lIns="324000" tIns="612000" rIns="0" bIns="0" rtlCol="0" anchor="ctr">
            <a:noAutofit/>
          </a:bodyPr>
          <a:lstStyle/>
          <a:p>
            <a:pPr algn="l"/>
            <a:r>
              <a:rPr lang="en-GB" sz="2800" b="1" dirty="0">
                <a:solidFill>
                  <a:schemeClr val="tx2"/>
                </a:solidFill>
              </a:rPr>
              <a:t>Good</a:t>
            </a:r>
            <a:endParaRPr lang="en-GB" sz="2000" b="1" dirty="0">
              <a:solidFill>
                <a:schemeClr val="tx2"/>
              </a:solidFill>
            </a:endParaRPr>
          </a:p>
          <a:p>
            <a:pPr algn="l"/>
            <a:endParaRPr lang="en-GB" sz="2000" b="1" dirty="0">
              <a:solidFill>
                <a:schemeClr val="tx2"/>
              </a:solidFill>
            </a:endParaRPr>
          </a:p>
          <a:p>
            <a:pPr algn="l"/>
            <a:endParaRPr lang="en-GB" sz="2000" b="1" dirty="0">
              <a:solidFill>
                <a:schemeClr val="tx2"/>
              </a:solidFill>
            </a:endParaRPr>
          </a:p>
        </p:txBody>
      </p:sp>
      <p:pic>
        <p:nvPicPr>
          <p:cNvPr id="4" name="Picture 3" descr="Business woman holding sign">
            <a:extLst>
              <a:ext uri="{FF2B5EF4-FFF2-40B4-BE49-F238E27FC236}">
                <a16:creationId xmlns:a16="http://schemas.microsoft.com/office/drawing/2014/main" id="{F5F3F31A-BDFF-58C2-F9C0-BE2E91AB8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47" y="1578245"/>
            <a:ext cx="1714381" cy="4209190"/>
          </a:xfrm>
          <a:prstGeom prst="rect">
            <a:avLst/>
          </a:prstGeom>
        </p:spPr>
      </p:pic>
      <p:pic>
        <p:nvPicPr>
          <p:cNvPr id="8" name="Picture 7" descr="Young girl holting sign above head">
            <a:extLst>
              <a:ext uri="{FF2B5EF4-FFF2-40B4-BE49-F238E27FC236}">
                <a16:creationId xmlns:a16="http://schemas.microsoft.com/office/drawing/2014/main" id="{3E03D412-8254-C65F-5E0D-084F21BAE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93" y="1448021"/>
            <a:ext cx="1706469" cy="4156095"/>
          </a:xfrm>
          <a:prstGeom prst="rect">
            <a:avLst/>
          </a:prstGeom>
        </p:spPr>
      </p:pic>
      <p:pic>
        <p:nvPicPr>
          <p:cNvPr id="10" name="Picture 9" descr="Businesswoman holding sign up">
            <a:extLst>
              <a:ext uri="{FF2B5EF4-FFF2-40B4-BE49-F238E27FC236}">
                <a16:creationId xmlns:a16="http://schemas.microsoft.com/office/drawing/2014/main" id="{5AB53E3E-7FE3-217F-459F-A96981B33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29" y="468888"/>
            <a:ext cx="2087302" cy="5253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DA4E29-4B73-2BCE-04F4-5255F26E9C87}"/>
              </a:ext>
            </a:extLst>
          </p:cNvPr>
          <p:cNvSpPr txBox="1"/>
          <p:nvPr/>
        </p:nvSpPr>
        <p:spPr>
          <a:xfrm rot="21398862">
            <a:off x="4842312" y="2941878"/>
            <a:ext cx="107561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800" b="1" dirty="0">
                <a:solidFill>
                  <a:schemeClr val="tx2"/>
                </a:solidFill>
              </a:rPr>
              <a:t>NEWS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330C0-6737-C18F-0E40-4172F5AB670A}"/>
              </a:ext>
            </a:extLst>
          </p:cNvPr>
          <p:cNvSpPr txBox="1"/>
          <p:nvPr/>
        </p:nvSpPr>
        <p:spPr>
          <a:xfrm rot="21348162">
            <a:off x="6459794" y="1562100"/>
            <a:ext cx="1470449" cy="1033616"/>
          </a:xfrm>
          <a:prstGeom prst="rect">
            <a:avLst/>
          </a:prstGeom>
          <a:solidFill>
            <a:schemeClr val="bg1"/>
          </a:solidFill>
        </p:spPr>
        <p:txBody>
          <a:bodyPr wrap="square" lIns="324000" tIns="612000" rIns="0" bIns="0" rtlCol="0" anchor="ctr">
            <a:noAutofit/>
          </a:bodyPr>
          <a:lstStyle/>
          <a:p>
            <a:pPr algn="l"/>
            <a:r>
              <a:rPr lang="en-GB" sz="2400" b="1" dirty="0">
                <a:solidFill>
                  <a:schemeClr val="tx2"/>
                </a:solidFill>
              </a:rPr>
              <a:t>FROM</a:t>
            </a:r>
            <a:endParaRPr lang="en-GB" sz="2000" b="1" dirty="0">
              <a:solidFill>
                <a:schemeClr val="tx2"/>
              </a:solidFill>
            </a:endParaRPr>
          </a:p>
          <a:p>
            <a:pPr algn="l"/>
            <a:endParaRPr lang="en-GB" sz="2000" b="1" dirty="0">
              <a:solidFill>
                <a:schemeClr val="tx2"/>
              </a:solidFill>
            </a:endParaRPr>
          </a:p>
          <a:p>
            <a:pPr algn="l"/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6BDD6C-7270-FE9C-ABD9-D1B6A41FB361}"/>
              </a:ext>
            </a:extLst>
          </p:cNvPr>
          <p:cNvSpPr txBox="1"/>
          <p:nvPr/>
        </p:nvSpPr>
        <p:spPr>
          <a:xfrm>
            <a:off x="9321938" y="656262"/>
            <a:ext cx="114614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THE </a:t>
            </a:r>
          </a:p>
          <a:p>
            <a:pPr algn="ctr"/>
            <a:r>
              <a:rPr lang="en-GB" sz="2400" b="1" dirty="0">
                <a:solidFill>
                  <a:schemeClr val="tx2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410993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FCA4-A367-4A4A-44D3-F04AB0AD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Successful coal phase out</a:t>
            </a:r>
          </a:p>
        </p:txBody>
      </p:sp>
      <p:pic>
        <p:nvPicPr>
          <p:cNvPr id="5" name="Picture 4" descr="A view of a city from above&#10;&#10;Description automatically generated">
            <a:extLst>
              <a:ext uri="{FF2B5EF4-FFF2-40B4-BE49-F238E27FC236}">
                <a16:creationId xmlns:a16="http://schemas.microsoft.com/office/drawing/2014/main" id="{FC3B44A6-6EBB-AB8B-48B5-EF647503C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3" y="1020413"/>
            <a:ext cx="10084904" cy="522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62A03-89B0-2FBF-0724-ED06A22B0092}"/>
              </a:ext>
            </a:extLst>
          </p:cNvPr>
          <p:cNvSpPr txBox="1"/>
          <p:nvPr/>
        </p:nvSpPr>
        <p:spPr>
          <a:xfrm>
            <a:off x="1113183" y="6240998"/>
            <a:ext cx="6094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Ratcliffe-on-Soar Power Station</a:t>
            </a:r>
          </a:p>
        </p:txBody>
      </p:sp>
    </p:spTree>
    <p:extLst>
      <p:ext uri="{BB962C8B-B14F-4D97-AF65-F5344CB8AC3E}">
        <p14:creationId xmlns:p14="http://schemas.microsoft.com/office/powerpoint/2010/main" val="223847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AFCA4-A367-4A4A-44D3-F04AB0AD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Successful coal phase out</a:t>
            </a:r>
          </a:p>
        </p:txBody>
      </p:sp>
      <p:pic>
        <p:nvPicPr>
          <p:cNvPr id="5" name="Picture 4" descr="A view of a city from above&#10;&#10;Description automatically generated">
            <a:extLst>
              <a:ext uri="{FF2B5EF4-FFF2-40B4-BE49-F238E27FC236}">
                <a16:creationId xmlns:a16="http://schemas.microsoft.com/office/drawing/2014/main" id="{FC3B44A6-6EBB-AB8B-48B5-EF647503C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3" y="1020413"/>
            <a:ext cx="10084904" cy="522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365EC9-0304-7991-0848-C86D67BE8B9B}"/>
              </a:ext>
            </a:extLst>
          </p:cNvPr>
          <p:cNvSpPr txBox="1"/>
          <p:nvPr/>
        </p:nvSpPr>
        <p:spPr>
          <a:xfrm>
            <a:off x="6096000" y="6342609"/>
            <a:ext cx="51731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Source: DUKES Digest of UK Energy Statistics, www.gov.uk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7703406-8C3D-599D-7D88-8CD96B9FB6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856088"/>
              </p:ext>
            </p:extLst>
          </p:nvPr>
        </p:nvGraphicFramePr>
        <p:xfrm>
          <a:off x="1113183" y="1020412"/>
          <a:ext cx="10084904" cy="522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163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F37B-1283-8C69-0161-F813E374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starting point?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C6A172-8CAC-2F11-09C5-8351917E36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974052" y="2156878"/>
            <a:ext cx="2712976" cy="180232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7F6C7A-FBB4-D3B7-B8BE-671172E43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477" y="1575138"/>
            <a:ext cx="3987861" cy="27048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626EA-FE97-733C-B1CD-03AB79F3919C}"/>
              </a:ext>
            </a:extLst>
          </p:cNvPr>
          <p:cNvSpPr txBox="1"/>
          <p:nvPr/>
        </p:nvSpPr>
        <p:spPr>
          <a:xfrm>
            <a:off x="5599690" y="2405426"/>
            <a:ext cx="1968488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8000" dirty="0">
                <a:solidFill>
                  <a:schemeClr val="accent5"/>
                </a:solidFill>
              </a:rPr>
              <a:t>= 3x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5FD7D4-E11E-6568-56AD-33B5470FF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6956" y="4768180"/>
            <a:ext cx="2189539" cy="20347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CE4E92-CC99-01B1-8783-B85FEC22A0DF}"/>
              </a:ext>
            </a:extLst>
          </p:cNvPr>
          <p:cNvSpPr txBox="1"/>
          <p:nvPr/>
        </p:nvSpPr>
        <p:spPr>
          <a:xfrm>
            <a:off x="2048044" y="5745847"/>
            <a:ext cx="30392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/>
                </a:solidFill>
              </a:rPr>
              <a:t>~10 GW of interconnection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3D5FF-8423-3350-C59B-151BD591E39B}"/>
              </a:ext>
            </a:extLst>
          </p:cNvPr>
          <p:cNvSpPr txBox="1"/>
          <p:nvPr/>
        </p:nvSpPr>
        <p:spPr>
          <a:xfrm>
            <a:off x="7675045" y="5733924"/>
            <a:ext cx="30392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/>
                </a:solidFill>
              </a:rPr>
              <a:t>~10 GW of interconnection</a:t>
            </a:r>
          </a:p>
        </p:txBody>
      </p:sp>
    </p:spTree>
    <p:extLst>
      <p:ext uri="{BB962C8B-B14F-4D97-AF65-F5344CB8AC3E}">
        <p14:creationId xmlns:p14="http://schemas.microsoft.com/office/powerpoint/2010/main" val="36868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CFF9972-5F91-44E5-DCA3-192BE38320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9560114"/>
              </p:ext>
            </p:extLst>
          </p:nvPr>
        </p:nvGraphicFramePr>
        <p:xfrm>
          <a:off x="573227" y="997766"/>
          <a:ext cx="5303838" cy="4600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83087924-BE19-09DB-C90C-F695115F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 dirty="0"/>
              <a:t>Share of renewable generation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F1F14-6CDB-42FA-FE24-5A6CD9F741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627" y="5598197"/>
            <a:ext cx="12192000" cy="584767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02F1829-5366-EA94-B4E6-2A3239EAE4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706052"/>
              </p:ext>
            </p:extLst>
          </p:nvPr>
        </p:nvGraphicFramePr>
        <p:xfrm>
          <a:off x="6006357" y="1091748"/>
          <a:ext cx="4760766" cy="4497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335BC95-C958-5820-8A7B-259F6E0F6EEC}"/>
              </a:ext>
            </a:extLst>
          </p:cNvPr>
          <p:cNvSpPr txBox="1"/>
          <p:nvPr/>
        </p:nvSpPr>
        <p:spPr>
          <a:xfrm>
            <a:off x="429791" y="6254298"/>
            <a:ext cx="11098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Sources: DUKES Digest of UK Energy Statistics, </a:t>
            </a:r>
            <a:r>
              <a:rPr lang="en-GB" sz="1400" dirty="0">
                <a:hlinkClick r:id="rId5"/>
              </a:rPr>
              <a:t>www.gov.uk</a:t>
            </a:r>
            <a:r>
              <a:rPr lang="en-GB" sz="1400" dirty="0"/>
              <a:t>;  https://opendata.cbs.nl/statline/#/CBS/en/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A5E01D-63EE-2E03-6AEA-0F5583CC0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83" y="1409678"/>
            <a:ext cx="1079928" cy="732482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007BDFBF-0DB2-07B9-6181-E8254BE1B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514" y="1332493"/>
            <a:ext cx="1173017" cy="77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087924-BE19-09DB-C90C-F695115F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77216"/>
            <a:ext cx="9360000" cy="443198"/>
          </a:xfrm>
        </p:spPr>
        <p:txBody>
          <a:bodyPr/>
          <a:lstStyle/>
          <a:p>
            <a:r>
              <a:rPr lang="en-US" dirty="0"/>
              <a:t>Installed renewable capacity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3337B4-79E8-FE15-CF73-A109CB97F0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608402"/>
              </p:ext>
            </p:extLst>
          </p:nvPr>
        </p:nvGraphicFramePr>
        <p:xfrm>
          <a:off x="670412" y="1020414"/>
          <a:ext cx="5571111" cy="4353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90F1F14-6CDB-42FA-FE24-5A6CD9F741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014" y="5526478"/>
            <a:ext cx="12192000" cy="584767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1923269-B0F2-ABA5-426A-EBC12001E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95408"/>
              </p:ext>
            </p:extLst>
          </p:nvPr>
        </p:nvGraphicFramePr>
        <p:xfrm>
          <a:off x="5834462" y="1062938"/>
          <a:ext cx="5155754" cy="4353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B49BF2D-FB79-5D74-A20A-8E2DEB3B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639" y="1409678"/>
            <a:ext cx="1079928" cy="732482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DECEBA1E-82FD-6DC7-DC8F-5262AA590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470" y="1332493"/>
            <a:ext cx="1173017" cy="7792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1EB610-125D-5A72-1623-CB5FF8255743}"/>
              </a:ext>
            </a:extLst>
          </p:cNvPr>
          <p:cNvSpPr txBox="1"/>
          <p:nvPr/>
        </p:nvSpPr>
        <p:spPr>
          <a:xfrm>
            <a:off x="259462" y="6128792"/>
            <a:ext cx="110988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Sources: DUKES Digest of UK Energy Statistics, </a:t>
            </a:r>
            <a:r>
              <a:rPr lang="en-GB" sz="1400" dirty="0">
                <a:hlinkClick r:id="rId7"/>
              </a:rPr>
              <a:t>www.gov.uk</a:t>
            </a:r>
            <a:r>
              <a:rPr lang="en-GB" sz="1400" dirty="0"/>
              <a:t>;  https://opendata.cbs.nl/statline/#/CBS/en/</a:t>
            </a:r>
          </a:p>
        </p:txBody>
      </p:sp>
    </p:spTree>
    <p:extLst>
      <p:ext uri="{BB962C8B-B14F-4D97-AF65-F5344CB8AC3E}">
        <p14:creationId xmlns:p14="http://schemas.microsoft.com/office/powerpoint/2010/main" val="42318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atkraft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ctr"/>
      <a:lstStyle>
        <a:defPPr algn="ctr">
          <a:defRPr sz="2000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2000" smtClean="0">
            <a:solidFill>
              <a:schemeClr val="accent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tkraft PowerPoint template zonder logo.pptx" id="{3DE0DC03-A95F-4767-A6C1-ACFEFF9332FC}" vid="{6E4661A0-9ECF-417F-939E-92DDFA7C2426}"/>
    </a:ext>
  </a:extLst>
</a:theme>
</file>

<file path=ppt/theme/theme2.xml><?xml version="1.0" encoding="utf-8"?>
<a:theme xmlns:a="http://schemas.openxmlformats.org/drawingml/2006/main" name="Kantoorthema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Statkraft">
      <a:dk1>
        <a:srgbClr val="000000"/>
      </a:dk1>
      <a:lt1>
        <a:srgbClr val="FFFFFF"/>
      </a:lt1>
      <a:dk2>
        <a:srgbClr val="005088"/>
      </a:dk2>
      <a:lt2>
        <a:srgbClr val="00B0DC"/>
      </a:lt2>
      <a:accent1>
        <a:srgbClr val="00B0DC"/>
      </a:accent1>
      <a:accent2>
        <a:srgbClr val="80DAF3"/>
      </a:accent2>
      <a:accent3>
        <a:srgbClr val="E84E0F"/>
      </a:accent3>
      <a:accent4>
        <a:srgbClr val="F0D100"/>
      </a:accent4>
      <a:accent5>
        <a:srgbClr val="7A6F69"/>
      </a:accent5>
      <a:accent6>
        <a:srgbClr val="BBB3B0"/>
      </a:accent6>
      <a:hlink>
        <a:srgbClr val="7A6F69"/>
      </a:hlink>
      <a:folHlink>
        <a:srgbClr val="7A6F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iel eff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7438159-58bf-4b46-be28-1bfc7e0b55bb">SCEPTRE-2031737404-488040</_dlc_DocId>
    <_dlc_DocIdUrl xmlns="37438159-58bf-4b46-be28-1bfc7e0b55bb">
      <Url>https://statkraft.sharepoint.com/sites/SceptreDocuments/_layouts/15/DocIdRedir.aspx?ID=SCEPTRE-2031737404-488040</Url>
      <Description>SCEPTRE-2031737404-488040</Description>
    </_dlc_DocIdUrl>
    <TaxCatchAll xmlns="37438159-58bf-4b46-be28-1bfc7e0b55bb" xsi:nil="true"/>
    <lcf76f155ced4ddcb4097134ff3c332f xmlns="b27c866b-f845-41d9-846f-20d09e71a866">
      <Terms xmlns="http://schemas.microsoft.com/office/infopath/2007/PartnerControls"/>
    </lcf76f155ced4ddcb4097134ff3c332f>
    <SharedWithUsers xmlns="37438159-58bf-4b46-be28-1bfc7e0b55bb">
      <UserInfo>
        <DisplayName>van der Vliet Willemijn</DisplayName>
        <AccountId>2028</AccountId>
        <AccountType/>
      </UserInfo>
      <UserInfo>
        <DisplayName>Clous Margo</DisplayName>
        <AccountId>4369</AccountId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B5E22AC95A2B4E94F4048BAFDB9DFD" ma:contentTypeVersion="17" ma:contentTypeDescription="Create a new document." ma:contentTypeScope="" ma:versionID="929638d890a4c37e1a44507a5dab0f51">
  <xsd:schema xmlns:xsd="http://www.w3.org/2001/XMLSchema" xmlns:xs="http://www.w3.org/2001/XMLSchema" xmlns:p="http://schemas.microsoft.com/office/2006/metadata/properties" xmlns:ns2="b27c866b-f845-41d9-846f-20d09e71a866" xmlns:ns3="37438159-58bf-4b46-be28-1bfc7e0b55bb" targetNamespace="http://schemas.microsoft.com/office/2006/metadata/properties" ma:root="true" ma:fieldsID="fab1188a80f4f533e0606374191b6e5f" ns2:_="" ns3:_="">
    <xsd:import namespace="b27c866b-f845-41d9-846f-20d09e71a866"/>
    <xsd:import namespace="37438159-58bf-4b46-be28-1bfc7e0b55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7c866b-f845-41d9-846f-20d09e71a8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21d6712-d20a-4d05-afac-8e514c8289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38159-58bf-4b46-be28-1bfc7e0b55b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6" nillable="true" ma:displayName="Taxonomy Catch All Column" ma:hidden="true" ma:list="{d5b5848a-bd9d-41f9-a421-c80fff247f07}" ma:internalName="TaxCatchAll" ma:showField="CatchAllData" ma:web="37438159-58bf-4b46-be28-1bfc7e0b55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AE3712-E22F-4059-B795-C8375747C61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68554E8-A28B-4D04-848F-25291607E2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6A7DF9-EBE4-4690-B356-257E9B073686}">
  <ds:schemaRefs>
    <ds:schemaRef ds:uri="http://schemas.microsoft.com/office/2006/metadata/properties"/>
    <ds:schemaRef ds:uri="http://schemas.microsoft.com/office/infopath/2007/PartnerControls"/>
    <ds:schemaRef ds:uri="37438159-58bf-4b46-be28-1bfc7e0b55bb"/>
    <ds:schemaRef ds:uri="b27c866b-f845-41d9-846f-20d09e71a866"/>
  </ds:schemaRefs>
</ds:datastoreItem>
</file>

<file path=customXml/itemProps4.xml><?xml version="1.0" encoding="utf-8"?>
<ds:datastoreItem xmlns:ds="http://schemas.openxmlformats.org/officeDocument/2006/customXml" ds:itemID="{69590D5A-3240-494F-9E5B-922887F3BD18}"/>
</file>

<file path=docMetadata/LabelInfo.xml><?xml version="1.0" encoding="utf-8"?>
<clbl:labelList xmlns:clbl="http://schemas.microsoft.com/office/2020/mipLabelMetadata">
  <clbl:label id="{f8afab47-5f18-4dcb-9ef3-cd87045d98ab}" enabled="1" method="Standard" siteId="{a40c0d68-338e-44ef-ab17-812ee42d12c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Statkraft PowerPoint template zonder logo</Template>
  <TotalTime>1782</TotalTime>
  <Words>656</Words>
  <Application>Microsoft Office PowerPoint</Application>
  <PresentationFormat>Widescreen</PresentationFormat>
  <Paragraphs>82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proxima-nova</vt:lpstr>
      <vt:lpstr>Statkraft</vt:lpstr>
      <vt:lpstr>Flexibility: Boom in progress</vt:lpstr>
      <vt:lpstr>Malte 1998</vt:lpstr>
      <vt:lpstr>PowerPoint Presentation</vt:lpstr>
      <vt:lpstr>PowerPoint Presentation</vt:lpstr>
      <vt:lpstr>Successful coal phase out</vt:lpstr>
      <vt:lpstr>Successful coal phase out</vt:lpstr>
      <vt:lpstr>What’s the starting point?</vt:lpstr>
      <vt:lpstr>Share of renewable generation</vt:lpstr>
      <vt:lpstr>Installed renewable capacity </vt:lpstr>
      <vt:lpstr> Utility Scale Batteries (Built Capacity)</vt:lpstr>
      <vt:lpstr>UK Battery market – what’s been driving it?</vt:lpstr>
      <vt:lpstr>What is Statkraft’s role in this?</vt:lpstr>
      <vt:lpstr>PowerPoint Presentation</vt:lpstr>
      <vt:lpstr>Flex optimization as part of a bigger portfolio</vt:lpstr>
      <vt:lpstr>This is where the magic happens…</vt:lpstr>
      <vt:lpstr>TenneT: 9 GW of Batteries in 2030 needed for grid stability</vt:lpstr>
      <vt:lpstr>The pipeline is much bigger than 9 GW</vt:lpstr>
      <vt:lpstr>The endgame: Carbon neutral long term flex</vt:lpstr>
      <vt:lpstr>5 GW of “low carbon hydrogen” by 2030</vt:lpstr>
      <vt:lpstr>PowerPoint Presentation</vt:lpstr>
      <vt:lpstr>Malte 2048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Clous Margo</dc:creator>
  <cp:lastModifiedBy>Schwoon Malte</cp:lastModifiedBy>
  <cp:revision>2</cp:revision>
  <dcterms:created xsi:type="dcterms:W3CDTF">2023-08-07T10:49:02Z</dcterms:created>
  <dcterms:modified xsi:type="dcterms:W3CDTF">2023-09-29T14:57:53Z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0x01010032B5E22AC95A2B4E94F4048BAFDB9DFD</vt:lpwstr>
  </property>
  <property fmtid="{D5CDD505-2E9C-101B-9397-08002B2CF9AE}" pid="3" name="_dlc_DocIdItemGuid">
    <vt:lpwstr>40cbf797-dfbf-4691-8e46-f736f7f6e4e0</vt:lpwstr>
  </property>
  <property fmtid="{D5CDD505-2E9C-101B-9397-08002B2CF9AE}" pid="4" name="MediaServiceImageTags">
    <vt:lpwstr/>
  </property>
</Properties>
</file>