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56" r:id="rId6"/>
    <p:sldId id="285" r:id="rId7"/>
    <p:sldId id="286" r:id="rId8"/>
    <p:sldId id="264" r:id="rId9"/>
    <p:sldId id="283" r:id="rId10"/>
    <p:sldId id="284" r:id="rId11"/>
    <p:sldId id="287" r:id="rId12"/>
    <p:sldId id="28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CD10A2-D480-4402-830B-1246DB6B4636}" v="2" dt="2023-10-03T09:14:15.344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8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416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der Vliet Willemijn" userId="110bf44c-1dc4-4262-b813-2a8fbdf98d2a" providerId="ADAL" clId="{A3896F3D-E9D8-4387-87D9-00119D0DAEB1}"/>
    <pc:docChg chg="undo custSel modSld">
      <pc:chgData name="van der Vliet Willemijn" userId="110bf44c-1dc4-4262-b813-2a8fbdf98d2a" providerId="ADAL" clId="{A3896F3D-E9D8-4387-87D9-00119D0DAEB1}" dt="2023-09-22T19:25:06.716" v="274" actId="207"/>
      <pc:docMkLst>
        <pc:docMk/>
      </pc:docMkLst>
      <pc:sldChg chg="addSp modSp mod modClrScheme chgLayout">
        <pc:chgData name="van der Vliet Willemijn" userId="110bf44c-1dc4-4262-b813-2a8fbdf98d2a" providerId="ADAL" clId="{A3896F3D-E9D8-4387-87D9-00119D0DAEB1}" dt="2023-09-22T19:06:46.441" v="198" actId="1076"/>
        <pc:sldMkLst>
          <pc:docMk/>
          <pc:sldMk cId="2867228343" sldId="264"/>
        </pc:sldMkLst>
        <pc:spChg chg="mod ord">
          <ac:chgData name="van der Vliet Willemijn" userId="110bf44c-1dc4-4262-b813-2a8fbdf98d2a" providerId="ADAL" clId="{A3896F3D-E9D8-4387-87D9-00119D0DAEB1}" dt="2023-09-22T19:06:21.805" v="193" actId="20577"/>
          <ac:spMkLst>
            <pc:docMk/>
            <pc:sldMk cId="2867228343" sldId="264"/>
            <ac:spMk id="2" creationId="{FF9B9CCC-B8AB-F5CC-0EF3-6EF8F2E3C91E}"/>
          </ac:spMkLst>
        </pc:spChg>
        <pc:spChg chg="add mod">
          <ac:chgData name="van der Vliet Willemijn" userId="110bf44c-1dc4-4262-b813-2a8fbdf98d2a" providerId="ADAL" clId="{A3896F3D-E9D8-4387-87D9-00119D0DAEB1}" dt="2023-09-22T19:06:25.865" v="194" actId="1076"/>
          <ac:spMkLst>
            <pc:docMk/>
            <pc:sldMk cId="2867228343" sldId="264"/>
            <ac:spMk id="3" creationId="{ABA02EFC-9FE0-382D-E870-B8292CD16C86}"/>
          </ac:spMkLst>
        </pc:spChg>
        <pc:spChg chg="mod">
          <ac:chgData name="van der Vliet Willemijn" userId="110bf44c-1dc4-4262-b813-2a8fbdf98d2a" providerId="ADAL" clId="{A3896F3D-E9D8-4387-87D9-00119D0DAEB1}" dt="2023-09-22T19:06:46.441" v="198" actId="1076"/>
          <ac:spMkLst>
            <pc:docMk/>
            <pc:sldMk cId="2867228343" sldId="264"/>
            <ac:spMk id="5" creationId="{C9252E0F-30CE-3784-33BB-B5FD53C2F467}"/>
          </ac:spMkLst>
        </pc:spChg>
        <pc:picChg chg="mod">
          <ac:chgData name="van der Vliet Willemijn" userId="110bf44c-1dc4-4262-b813-2a8fbdf98d2a" providerId="ADAL" clId="{A3896F3D-E9D8-4387-87D9-00119D0DAEB1}" dt="2023-09-22T19:06:39.600" v="197" actId="1076"/>
          <ac:picMkLst>
            <pc:docMk/>
            <pc:sldMk cId="2867228343" sldId="264"/>
            <ac:picMk id="4" creationId="{77090923-B43A-EC8F-1C1C-D09362D50B2F}"/>
          </ac:picMkLst>
        </pc:picChg>
      </pc:sldChg>
      <pc:sldChg chg="modSp mod modClrScheme chgLayout">
        <pc:chgData name="van der Vliet Willemijn" userId="110bf44c-1dc4-4262-b813-2a8fbdf98d2a" providerId="ADAL" clId="{A3896F3D-E9D8-4387-87D9-00119D0DAEB1}" dt="2023-09-22T19:08:28.060" v="244" actId="20577"/>
        <pc:sldMkLst>
          <pc:docMk/>
          <pc:sldMk cId="3192618859" sldId="283"/>
        </pc:sldMkLst>
        <pc:spChg chg="mod ord">
          <ac:chgData name="van der Vliet Willemijn" userId="110bf44c-1dc4-4262-b813-2a8fbdf98d2a" providerId="ADAL" clId="{A3896F3D-E9D8-4387-87D9-00119D0DAEB1}" dt="2023-09-22T19:08:28.060" v="244" actId="20577"/>
          <ac:spMkLst>
            <pc:docMk/>
            <pc:sldMk cId="3192618859" sldId="283"/>
            <ac:spMk id="2" creationId="{FF9B9CCC-B8AB-F5CC-0EF3-6EF8F2E3C91E}"/>
          </ac:spMkLst>
        </pc:spChg>
        <pc:spChg chg="mod">
          <ac:chgData name="van der Vliet Willemijn" userId="110bf44c-1dc4-4262-b813-2a8fbdf98d2a" providerId="ADAL" clId="{A3896F3D-E9D8-4387-87D9-00119D0DAEB1}" dt="2023-09-22T19:08:22.333" v="242" actId="1076"/>
          <ac:spMkLst>
            <pc:docMk/>
            <pc:sldMk cId="3192618859" sldId="283"/>
            <ac:spMk id="7" creationId="{0130B35A-E6B8-E8BC-6D71-5E5E32215CD6}"/>
          </ac:spMkLst>
        </pc:spChg>
        <pc:picChg chg="mod">
          <ac:chgData name="van der Vliet Willemijn" userId="110bf44c-1dc4-4262-b813-2a8fbdf98d2a" providerId="ADAL" clId="{A3896F3D-E9D8-4387-87D9-00119D0DAEB1}" dt="2023-09-22T19:08:18.705" v="241" actId="1076"/>
          <ac:picMkLst>
            <pc:docMk/>
            <pc:sldMk cId="3192618859" sldId="283"/>
            <ac:picMk id="3" creationId="{5ED7A870-397D-C47D-B6A3-E260AEFBFC37}"/>
          </ac:picMkLst>
        </pc:picChg>
        <pc:picChg chg="mod">
          <ac:chgData name="van der Vliet Willemijn" userId="110bf44c-1dc4-4262-b813-2a8fbdf98d2a" providerId="ADAL" clId="{A3896F3D-E9D8-4387-87D9-00119D0DAEB1}" dt="2023-09-22T19:08:25.334" v="243" actId="1076"/>
          <ac:picMkLst>
            <pc:docMk/>
            <pc:sldMk cId="3192618859" sldId="283"/>
            <ac:picMk id="4" creationId="{77090923-B43A-EC8F-1C1C-D09362D50B2F}"/>
          </ac:picMkLst>
        </pc:picChg>
      </pc:sldChg>
      <pc:sldChg chg="delSp modSp mod modClrScheme delAnim chgLayout">
        <pc:chgData name="van der Vliet Willemijn" userId="110bf44c-1dc4-4262-b813-2a8fbdf98d2a" providerId="ADAL" clId="{A3896F3D-E9D8-4387-87D9-00119D0DAEB1}" dt="2023-09-22T19:10:42.293" v="270" actId="14100"/>
        <pc:sldMkLst>
          <pc:docMk/>
          <pc:sldMk cId="331325625" sldId="284"/>
        </pc:sldMkLst>
        <pc:spChg chg="mod ord">
          <ac:chgData name="van der Vliet Willemijn" userId="110bf44c-1dc4-4262-b813-2a8fbdf98d2a" providerId="ADAL" clId="{A3896F3D-E9D8-4387-87D9-00119D0DAEB1}" dt="2023-09-22T19:10:42.293" v="270" actId="14100"/>
          <ac:spMkLst>
            <pc:docMk/>
            <pc:sldMk cId="331325625" sldId="284"/>
            <ac:spMk id="2" creationId="{FF9B9CCC-B8AB-F5CC-0EF3-6EF8F2E3C91E}"/>
          </ac:spMkLst>
        </pc:spChg>
        <pc:spChg chg="mod">
          <ac:chgData name="van der Vliet Willemijn" userId="110bf44c-1dc4-4262-b813-2a8fbdf98d2a" providerId="ADAL" clId="{A3896F3D-E9D8-4387-87D9-00119D0DAEB1}" dt="2023-09-22T19:10:31.728" v="267" actId="14100"/>
          <ac:spMkLst>
            <pc:docMk/>
            <pc:sldMk cId="331325625" sldId="284"/>
            <ac:spMk id="8" creationId="{1CF6F385-C334-7D44-62FD-A8C75943E6F4}"/>
          </ac:spMkLst>
        </pc:spChg>
        <pc:spChg chg="del">
          <ac:chgData name="van der Vliet Willemijn" userId="110bf44c-1dc4-4262-b813-2a8fbdf98d2a" providerId="ADAL" clId="{A3896F3D-E9D8-4387-87D9-00119D0DAEB1}" dt="2023-09-22T19:10:14.789" v="264" actId="478"/>
          <ac:spMkLst>
            <pc:docMk/>
            <pc:sldMk cId="331325625" sldId="284"/>
            <ac:spMk id="9" creationId="{BFAF341C-CE64-59BE-9966-CA97B22FCBA5}"/>
          </ac:spMkLst>
        </pc:spChg>
        <pc:spChg chg="mod">
          <ac:chgData name="van der Vliet Willemijn" userId="110bf44c-1dc4-4262-b813-2a8fbdf98d2a" providerId="ADAL" clId="{A3896F3D-E9D8-4387-87D9-00119D0DAEB1}" dt="2023-09-22T19:10:07.798" v="263" actId="1076"/>
          <ac:spMkLst>
            <pc:docMk/>
            <pc:sldMk cId="331325625" sldId="284"/>
            <ac:spMk id="13" creationId="{40410295-3D61-1F52-E9D1-E2779EEC7FCB}"/>
          </ac:spMkLst>
        </pc:spChg>
        <pc:picChg chg="mod">
          <ac:chgData name="van der Vliet Willemijn" userId="110bf44c-1dc4-4262-b813-2a8fbdf98d2a" providerId="ADAL" clId="{A3896F3D-E9D8-4387-87D9-00119D0DAEB1}" dt="2023-09-22T19:10:39.081" v="269" actId="1076"/>
          <ac:picMkLst>
            <pc:docMk/>
            <pc:sldMk cId="331325625" sldId="284"/>
            <ac:picMk id="3" creationId="{5ED7A870-397D-C47D-B6A3-E260AEFBFC37}"/>
          </ac:picMkLst>
        </pc:picChg>
        <pc:picChg chg="mod">
          <ac:chgData name="van der Vliet Willemijn" userId="110bf44c-1dc4-4262-b813-2a8fbdf98d2a" providerId="ADAL" clId="{A3896F3D-E9D8-4387-87D9-00119D0DAEB1}" dt="2023-09-22T19:10:39.081" v="269" actId="1076"/>
          <ac:picMkLst>
            <pc:docMk/>
            <pc:sldMk cId="331325625" sldId="284"/>
            <ac:picMk id="4" creationId="{77090923-B43A-EC8F-1C1C-D09362D50B2F}"/>
          </ac:picMkLst>
        </pc:picChg>
        <pc:picChg chg="mod">
          <ac:chgData name="van der Vliet Willemijn" userId="110bf44c-1dc4-4262-b813-2a8fbdf98d2a" providerId="ADAL" clId="{A3896F3D-E9D8-4387-87D9-00119D0DAEB1}" dt="2023-09-22T19:10:07.798" v="263" actId="1076"/>
          <ac:picMkLst>
            <pc:docMk/>
            <pc:sldMk cId="331325625" sldId="284"/>
            <ac:picMk id="5" creationId="{84AE4822-07D3-6D21-C4B2-F9F80651F948}"/>
          </ac:picMkLst>
        </pc:picChg>
        <pc:picChg chg="mod">
          <ac:chgData name="van der Vliet Willemijn" userId="110bf44c-1dc4-4262-b813-2a8fbdf98d2a" providerId="ADAL" clId="{A3896F3D-E9D8-4387-87D9-00119D0DAEB1}" dt="2023-09-22T19:10:34.666" v="268" actId="1076"/>
          <ac:picMkLst>
            <pc:docMk/>
            <pc:sldMk cId="331325625" sldId="284"/>
            <ac:picMk id="6" creationId="{1EADF6C5-55E3-1D3A-6448-997A61E45763}"/>
          </ac:picMkLst>
        </pc:picChg>
        <pc:cxnChg chg="mod">
          <ac:chgData name="van der Vliet Willemijn" userId="110bf44c-1dc4-4262-b813-2a8fbdf98d2a" providerId="ADAL" clId="{A3896F3D-E9D8-4387-87D9-00119D0DAEB1}" dt="2023-09-22T19:10:23.316" v="266" actId="14100"/>
          <ac:cxnSpMkLst>
            <pc:docMk/>
            <pc:sldMk cId="331325625" sldId="284"/>
            <ac:cxnSpMk id="11" creationId="{B5804FAE-AA46-6C30-479F-E14FF449518C}"/>
          </ac:cxnSpMkLst>
        </pc:cxnChg>
        <pc:cxnChg chg="del mod">
          <ac:chgData name="van der Vliet Willemijn" userId="110bf44c-1dc4-4262-b813-2a8fbdf98d2a" providerId="ADAL" clId="{A3896F3D-E9D8-4387-87D9-00119D0DAEB1}" dt="2023-09-22T19:10:14.789" v="264" actId="478"/>
          <ac:cxnSpMkLst>
            <pc:docMk/>
            <pc:sldMk cId="331325625" sldId="284"/>
            <ac:cxnSpMk id="14" creationId="{E5E9DFF6-8AB3-8895-9E32-806E43F33A1C}"/>
          </ac:cxnSpMkLst>
        </pc:cxnChg>
      </pc:sldChg>
      <pc:sldChg chg="addSp delSp modSp mod delAnim modAnim modNotesTx">
        <pc:chgData name="van der Vliet Willemijn" userId="110bf44c-1dc4-4262-b813-2a8fbdf98d2a" providerId="ADAL" clId="{A3896F3D-E9D8-4387-87D9-00119D0DAEB1}" dt="2023-09-22T19:03:24.204" v="79"/>
        <pc:sldMkLst>
          <pc:docMk/>
          <pc:sldMk cId="2021979259" sldId="285"/>
        </pc:sldMkLst>
        <pc:spChg chg="mod">
          <ac:chgData name="van der Vliet Willemijn" userId="110bf44c-1dc4-4262-b813-2a8fbdf98d2a" providerId="ADAL" clId="{A3896F3D-E9D8-4387-87D9-00119D0DAEB1}" dt="2023-09-22T19:02:56.785" v="73" actId="6549"/>
          <ac:spMkLst>
            <pc:docMk/>
            <pc:sldMk cId="2021979259" sldId="285"/>
            <ac:spMk id="2" creationId="{FF9B9CCC-B8AB-F5CC-0EF3-6EF8F2E3C91E}"/>
          </ac:spMkLst>
        </pc:spChg>
        <pc:spChg chg="add mod">
          <ac:chgData name="van der Vliet Willemijn" userId="110bf44c-1dc4-4262-b813-2a8fbdf98d2a" providerId="ADAL" clId="{A3896F3D-E9D8-4387-87D9-00119D0DAEB1}" dt="2023-09-22T19:03:00.981" v="74" actId="1076"/>
          <ac:spMkLst>
            <pc:docMk/>
            <pc:sldMk cId="2021979259" sldId="285"/>
            <ac:spMk id="4" creationId="{E4EEF996-25EE-BFA8-4FAD-B5535AC9AC70}"/>
          </ac:spMkLst>
        </pc:spChg>
        <pc:spChg chg="mod">
          <ac:chgData name="van der Vliet Willemijn" userId="110bf44c-1dc4-4262-b813-2a8fbdf98d2a" providerId="ADAL" clId="{A3896F3D-E9D8-4387-87D9-00119D0DAEB1}" dt="2023-09-22T19:02:07.689" v="20" actId="1076"/>
          <ac:spMkLst>
            <pc:docMk/>
            <pc:sldMk cId="2021979259" sldId="285"/>
            <ac:spMk id="5" creationId="{C9252E0F-30CE-3784-33BB-B5FD53C2F467}"/>
          </ac:spMkLst>
        </pc:spChg>
        <pc:spChg chg="del mod">
          <ac:chgData name="van der Vliet Willemijn" userId="110bf44c-1dc4-4262-b813-2a8fbdf98d2a" providerId="ADAL" clId="{A3896F3D-E9D8-4387-87D9-00119D0DAEB1}" dt="2023-09-22T19:03:21.829" v="78"/>
          <ac:spMkLst>
            <pc:docMk/>
            <pc:sldMk cId="2021979259" sldId="285"/>
            <ac:spMk id="6" creationId="{60F379A1-BACC-B07D-A45C-0FCA282F5F49}"/>
          </ac:spMkLst>
        </pc:spChg>
        <pc:picChg chg="mod">
          <ac:chgData name="van der Vliet Willemijn" userId="110bf44c-1dc4-4262-b813-2a8fbdf98d2a" providerId="ADAL" clId="{A3896F3D-E9D8-4387-87D9-00119D0DAEB1}" dt="2023-09-22T19:03:07.266" v="75" actId="14100"/>
          <ac:picMkLst>
            <pc:docMk/>
            <pc:sldMk cId="2021979259" sldId="285"/>
            <ac:picMk id="3" creationId="{6B36CCA5-DA60-9D6D-4594-A0E5BE6C64B4}"/>
          </ac:picMkLst>
        </pc:picChg>
      </pc:sldChg>
      <pc:sldChg chg="addSp delSp modSp mod modClrScheme chgLayout">
        <pc:chgData name="van der Vliet Willemijn" userId="110bf44c-1dc4-4262-b813-2a8fbdf98d2a" providerId="ADAL" clId="{A3896F3D-E9D8-4387-87D9-00119D0DAEB1}" dt="2023-09-22T19:25:06.716" v="274" actId="207"/>
        <pc:sldMkLst>
          <pc:docMk/>
          <pc:sldMk cId="3768760592" sldId="286"/>
        </pc:sldMkLst>
        <pc:spChg chg="mod ord">
          <ac:chgData name="van der Vliet Willemijn" userId="110bf44c-1dc4-4262-b813-2a8fbdf98d2a" providerId="ADAL" clId="{A3896F3D-E9D8-4387-87D9-00119D0DAEB1}" dt="2023-09-22T19:04:30.214" v="139" actId="700"/>
          <ac:spMkLst>
            <pc:docMk/>
            <pc:sldMk cId="3768760592" sldId="286"/>
            <ac:spMk id="2" creationId="{FF9B9CCC-B8AB-F5CC-0EF3-6EF8F2E3C91E}"/>
          </ac:spMkLst>
        </pc:spChg>
        <pc:spChg chg="add mod">
          <ac:chgData name="van der Vliet Willemijn" userId="110bf44c-1dc4-4262-b813-2a8fbdf98d2a" providerId="ADAL" clId="{A3896F3D-E9D8-4387-87D9-00119D0DAEB1}" dt="2023-09-22T19:05:10.366" v="162" actId="1076"/>
          <ac:spMkLst>
            <pc:docMk/>
            <pc:sldMk cId="3768760592" sldId="286"/>
            <ac:spMk id="3" creationId="{7B22C7D3-F809-A300-020F-E2F39A23C2FA}"/>
          </ac:spMkLst>
        </pc:spChg>
        <pc:spChg chg="mod">
          <ac:chgData name="van der Vliet Willemijn" userId="110bf44c-1dc4-4262-b813-2a8fbdf98d2a" providerId="ADAL" clId="{A3896F3D-E9D8-4387-87D9-00119D0DAEB1}" dt="2023-09-22T19:05:32.350" v="165" actId="1076"/>
          <ac:spMkLst>
            <pc:docMk/>
            <pc:sldMk cId="3768760592" sldId="286"/>
            <ac:spMk id="5" creationId="{C9252E0F-30CE-3784-33BB-B5FD53C2F467}"/>
          </ac:spMkLst>
        </pc:spChg>
        <pc:spChg chg="add del mod ord">
          <ac:chgData name="van der Vliet Willemijn" userId="110bf44c-1dc4-4262-b813-2a8fbdf98d2a" providerId="ADAL" clId="{A3896F3D-E9D8-4387-87D9-00119D0DAEB1}" dt="2023-09-22T19:04:34.102" v="140" actId="478"/>
          <ac:spMkLst>
            <pc:docMk/>
            <pc:sldMk cId="3768760592" sldId="286"/>
            <ac:spMk id="6" creationId="{9C8E706A-3BB3-F3BE-725C-A716946619A3}"/>
          </ac:spMkLst>
        </pc:spChg>
        <pc:spChg chg="mod">
          <ac:chgData name="van der Vliet Willemijn" userId="110bf44c-1dc4-4262-b813-2a8fbdf98d2a" providerId="ADAL" clId="{A3896F3D-E9D8-4387-87D9-00119D0DAEB1}" dt="2023-09-22T19:05:32.350" v="165" actId="1076"/>
          <ac:spMkLst>
            <pc:docMk/>
            <pc:sldMk cId="3768760592" sldId="286"/>
            <ac:spMk id="9" creationId="{A3DC0B4E-3A3B-D5F8-873F-F92A3AE6F1B1}"/>
          </ac:spMkLst>
        </pc:spChg>
        <pc:spChg chg="mod">
          <ac:chgData name="van der Vliet Willemijn" userId="110bf44c-1dc4-4262-b813-2a8fbdf98d2a" providerId="ADAL" clId="{A3896F3D-E9D8-4387-87D9-00119D0DAEB1}" dt="2023-09-22T19:25:06.716" v="274" actId="207"/>
          <ac:spMkLst>
            <pc:docMk/>
            <pc:sldMk cId="3768760592" sldId="286"/>
            <ac:spMk id="12" creationId="{4BB83D90-114B-8E5E-C9D8-D2569D7C23C7}"/>
          </ac:spMkLst>
        </pc:spChg>
        <pc:spChg chg="mod">
          <ac:chgData name="van der Vliet Willemijn" userId="110bf44c-1dc4-4262-b813-2a8fbdf98d2a" providerId="ADAL" clId="{A3896F3D-E9D8-4387-87D9-00119D0DAEB1}" dt="2023-09-22T19:05:32.350" v="165" actId="1076"/>
          <ac:spMkLst>
            <pc:docMk/>
            <pc:sldMk cId="3768760592" sldId="286"/>
            <ac:spMk id="15" creationId="{FAF8AAFA-1B85-2082-964B-522DF3441776}"/>
          </ac:spMkLst>
        </pc:spChg>
        <pc:spChg chg="mod">
          <ac:chgData name="van der Vliet Willemijn" userId="110bf44c-1dc4-4262-b813-2a8fbdf98d2a" providerId="ADAL" clId="{A3896F3D-E9D8-4387-87D9-00119D0DAEB1}" dt="2023-09-22T19:05:32.350" v="165" actId="1076"/>
          <ac:spMkLst>
            <pc:docMk/>
            <pc:sldMk cId="3768760592" sldId="286"/>
            <ac:spMk id="16" creationId="{AA80C44D-F13B-F248-1696-EFC881FC6880}"/>
          </ac:spMkLst>
        </pc:spChg>
        <pc:spChg chg="mod">
          <ac:chgData name="van der Vliet Willemijn" userId="110bf44c-1dc4-4262-b813-2a8fbdf98d2a" providerId="ADAL" clId="{A3896F3D-E9D8-4387-87D9-00119D0DAEB1}" dt="2023-09-22T19:05:32.350" v="165" actId="1076"/>
          <ac:spMkLst>
            <pc:docMk/>
            <pc:sldMk cId="3768760592" sldId="286"/>
            <ac:spMk id="22" creationId="{D8053D16-5899-7332-5DFB-8AE22256BF9C}"/>
          </ac:spMkLst>
        </pc:spChg>
        <pc:spChg chg="mod">
          <ac:chgData name="van der Vliet Willemijn" userId="110bf44c-1dc4-4262-b813-2a8fbdf98d2a" providerId="ADAL" clId="{A3896F3D-E9D8-4387-87D9-00119D0DAEB1}" dt="2023-09-22T19:05:32.350" v="165" actId="1076"/>
          <ac:spMkLst>
            <pc:docMk/>
            <pc:sldMk cId="3768760592" sldId="286"/>
            <ac:spMk id="25" creationId="{C7D961DE-4C93-FCDE-0942-EB099485CA88}"/>
          </ac:spMkLst>
        </pc:spChg>
        <pc:picChg chg="mod">
          <ac:chgData name="van der Vliet Willemijn" userId="110bf44c-1dc4-4262-b813-2a8fbdf98d2a" providerId="ADAL" clId="{A3896F3D-E9D8-4387-87D9-00119D0DAEB1}" dt="2023-09-22T19:05:32.350" v="165" actId="1076"/>
          <ac:picMkLst>
            <pc:docMk/>
            <pc:sldMk cId="3768760592" sldId="286"/>
            <ac:picMk id="4" creationId="{8A6BC38D-29B8-E8EF-5E84-AB84445FA062}"/>
          </ac:picMkLst>
        </pc:picChg>
        <pc:cxnChg chg="mod">
          <ac:chgData name="van der Vliet Willemijn" userId="110bf44c-1dc4-4262-b813-2a8fbdf98d2a" providerId="ADAL" clId="{A3896F3D-E9D8-4387-87D9-00119D0DAEB1}" dt="2023-09-22T19:05:32.350" v="165" actId="1076"/>
          <ac:cxnSpMkLst>
            <pc:docMk/>
            <pc:sldMk cId="3768760592" sldId="286"/>
            <ac:cxnSpMk id="8" creationId="{0003AB65-DBB3-B2B5-227D-CC582A7A39F6}"/>
          </ac:cxnSpMkLst>
        </pc:cxnChg>
        <pc:cxnChg chg="mod">
          <ac:chgData name="van der Vliet Willemijn" userId="110bf44c-1dc4-4262-b813-2a8fbdf98d2a" providerId="ADAL" clId="{A3896F3D-E9D8-4387-87D9-00119D0DAEB1}" dt="2023-09-22T19:05:32.350" v="165" actId="1076"/>
          <ac:cxnSpMkLst>
            <pc:docMk/>
            <pc:sldMk cId="3768760592" sldId="286"/>
            <ac:cxnSpMk id="13" creationId="{F1762A31-03C3-5E80-01BC-1CC9D7359EDF}"/>
          </ac:cxnSpMkLst>
        </pc:cxnChg>
        <pc:cxnChg chg="mod">
          <ac:chgData name="van der Vliet Willemijn" userId="110bf44c-1dc4-4262-b813-2a8fbdf98d2a" providerId="ADAL" clId="{A3896F3D-E9D8-4387-87D9-00119D0DAEB1}" dt="2023-09-22T19:05:32.350" v="165" actId="1076"/>
          <ac:cxnSpMkLst>
            <pc:docMk/>
            <pc:sldMk cId="3768760592" sldId="286"/>
            <ac:cxnSpMk id="17" creationId="{1E63165D-C37F-EF5B-170B-24D6E6C03134}"/>
          </ac:cxnSpMkLst>
        </pc:cxnChg>
        <pc:cxnChg chg="mod">
          <ac:chgData name="van der Vliet Willemijn" userId="110bf44c-1dc4-4262-b813-2a8fbdf98d2a" providerId="ADAL" clId="{A3896F3D-E9D8-4387-87D9-00119D0DAEB1}" dt="2023-09-22T19:05:32.350" v="165" actId="1076"/>
          <ac:cxnSpMkLst>
            <pc:docMk/>
            <pc:sldMk cId="3768760592" sldId="286"/>
            <ac:cxnSpMk id="27" creationId="{7BDA2D20-51FC-02AC-ACB3-83D32E6DBE35}"/>
          </ac:cxnSpMkLst>
        </pc:cxnChg>
      </pc:sldChg>
      <pc:sldChg chg="modSp mod modClrScheme chgLayout">
        <pc:chgData name="van der Vliet Willemijn" userId="110bf44c-1dc4-4262-b813-2a8fbdf98d2a" providerId="ADAL" clId="{A3896F3D-E9D8-4387-87D9-00119D0DAEB1}" dt="2023-09-22T19:01:28.492" v="17" actId="6549"/>
        <pc:sldMkLst>
          <pc:docMk/>
          <pc:sldMk cId="3575437743" sldId="287"/>
        </pc:sldMkLst>
        <pc:spChg chg="mod ord">
          <ac:chgData name="van der Vliet Willemijn" userId="110bf44c-1dc4-4262-b813-2a8fbdf98d2a" providerId="ADAL" clId="{A3896F3D-E9D8-4387-87D9-00119D0DAEB1}" dt="2023-09-22T19:01:28.492" v="17" actId="6549"/>
          <ac:spMkLst>
            <pc:docMk/>
            <pc:sldMk cId="3575437743" sldId="287"/>
            <ac:spMk id="2" creationId="{04736B63-FD90-4D11-1D5D-AC732B73FDBA}"/>
          </ac:spMkLst>
        </pc:spChg>
        <pc:spChg chg="mod ord">
          <ac:chgData name="van der Vliet Willemijn" userId="110bf44c-1dc4-4262-b813-2a8fbdf98d2a" providerId="ADAL" clId="{A3896F3D-E9D8-4387-87D9-00119D0DAEB1}" dt="2023-09-22T19:01:23.845" v="16" actId="20577"/>
          <ac:spMkLst>
            <pc:docMk/>
            <pc:sldMk cId="3575437743" sldId="287"/>
            <ac:spMk id="3" creationId="{6E091240-08FA-4EED-0640-250BDDF638F0}"/>
          </ac:spMkLst>
        </pc:spChg>
      </pc:sldChg>
      <pc:sldChg chg="modSp mod modClrScheme chgLayout">
        <pc:chgData name="van der Vliet Willemijn" userId="110bf44c-1dc4-4262-b813-2a8fbdf98d2a" providerId="ADAL" clId="{A3896F3D-E9D8-4387-87D9-00119D0DAEB1}" dt="2023-09-22T19:00:20.853" v="1" actId="207"/>
        <pc:sldMkLst>
          <pc:docMk/>
          <pc:sldMk cId="2197971164" sldId="288"/>
        </pc:sldMkLst>
        <pc:spChg chg="mod ord">
          <ac:chgData name="van der Vliet Willemijn" userId="110bf44c-1dc4-4262-b813-2a8fbdf98d2a" providerId="ADAL" clId="{A3896F3D-E9D8-4387-87D9-00119D0DAEB1}" dt="2023-09-22T19:00:12.872" v="0" actId="700"/>
          <ac:spMkLst>
            <pc:docMk/>
            <pc:sldMk cId="2197971164" sldId="288"/>
            <ac:spMk id="2" creationId="{04736B63-FD90-4D11-1D5D-AC732B73FDBA}"/>
          </ac:spMkLst>
        </pc:spChg>
        <pc:spChg chg="mod ord">
          <ac:chgData name="van der Vliet Willemijn" userId="110bf44c-1dc4-4262-b813-2a8fbdf98d2a" providerId="ADAL" clId="{A3896F3D-E9D8-4387-87D9-00119D0DAEB1}" dt="2023-09-22T19:00:20.853" v="1" actId="207"/>
          <ac:spMkLst>
            <pc:docMk/>
            <pc:sldMk cId="2197971164" sldId="288"/>
            <ac:spMk id="3" creationId="{6E091240-08FA-4EED-0640-250BDDF638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4C46259-880A-50D9-1AAC-DB15D4C188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851C22-3996-E406-DE3E-16B6E9B3DA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FCE27-FE70-442B-B87D-AC194230AC7F}" type="datetimeFigureOut">
              <a:rPr lang="nl-NL" sz="1000" smtClean="0"/>
              <a:t>3-10-2023</a:t>
            </a:fld>
            <a:endParaRPr lang="nl-NL" sz="100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999AD5-2A21-9333-3B41-47B8092D82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F5695F-64D0-D941-92A1-BF2BF1A37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A802D-AC80-4EB9-B6AA-295D4B4CAC92}" type="slidenum">
              <a:rPr lang="nl-NL" sz="1000" smtClean="0"/>
              <a:t>‹#›</a:t>
            </a:fld>
            <a:endParaRPr lang="nl-NL" sz="1000"/>
          </a:p>
        </p:txBody>
      </p:sp>
    </p:spTree>
    <p:extLst>
      <p:ext uri="{BB962C8B-B14F-4D97-AF65-F5344CB8AC3E}">
        <p14:creationId xmlns:p14="http://schemas.microsoft.com/office/powerpoint/2010/main" val="211905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445AC293-7589-435C-8762-FF43ED7A1814}" type="datetimeFigureOut">
              <a:rPr lang="nl-NL" smtClean="0"/>
              <a:pPr/>
              <a:t>3-10-2023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0668A125-B2EB-40BE-B691-13FF2B30FA2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2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Nederland heeft nauwelijks biomassa &amp; geen waterkracht</a:t>
            </a:r>
          </a:p>
          <a:p>
            <a:pPr algn="l"/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Maar wel veel Noordzee 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8A125-B2EB-40BE-B691-13FF2B30FA21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61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lauw, water, Elektrisch blauw, schermopname&#10;&#10;Automatisch gegenereerde beschrijving">
            <a:extLst>
              <a:ext uri="{FF2B5EF4-FFF2-40B4-BE49-F238E27FC236}">
                <a16:creationId xmlns:a16="http://schemas.microsoft.com/office/drawing/2014/main" id="{AA4D85AE-F454-4E3F-0DFB-8AF7FCB913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019FBC8-7BAA-8F00-4449-058D04F6FE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1147" y="2316940"/>
            <a:ext cx="5040000" cy="553998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Presentation title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7FC42A16-A4C1-18E3-B18D-5102430F1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147" y="2968250"/>
            <a:ext cx="5040000" cy="230832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3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t, ontwerp&#10;&#10;Automatisch gegenereerde beschrijving">
            <a:extLst>
              <a:ext uri="{FF2B5EF4-FFF2-40B4-BE49-F238E27FC236}">
                <a16:creationId xmlns:a16="http://schemas.microsoft.com/office/drawing/2014/main" id="{277DA7EF-8F77-5D3E-A4C5-51D38A279F4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1808163"/>
            <a:ext cx="4968875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nl-NL" noProof="0"/>
              <a:t>Titel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51DCF0-9768-4EEE-9C12-5CAFCAFF4C0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99212" y="1808163"/>
            <a:ext cx="4966021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nl-NL" noProof="0"/>
              <a:t>Titel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7" y="2241550"/>
            <a:ext cx="4968875" cy="37798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3279856D-28DF-4275-908D-D6BF96710C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9213" y="2241550"/>
            <a:ext cx="4966020" cy="37798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7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31" userDrawn="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1808163"/>
            <a:ext cx="4968875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nl-NL" noProof="0"/>
              <a:t>Titel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7" y="2241550"/>
            <a:ext cx="4968875" cy="37798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39B67F71-9B2D-2135-6A36-1A928FBF58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99214" y="1808163"/>
            <a:ext cx="4953000" cy="4213225"/>
          </a:xfrm>
        </p:spPr>
        <p:txBody>
          <a:bodyPr bIns="1008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Sub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9213" y="0"/>
            <a:ext cx="5792787" cy="6858000"/>
          </a:xfrm>
          <a:solidFill>
            <a:schemeClr val="bg1">
              <a:lumMod val="95000"/>
            </a:schemeClr>
          </a:solidFill>
        </p:spPr>
        <p:txBody>
          <a:bodyPr bIns="1008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7" y="577216"/>
            <a:ext cx="4963552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086D50C-54DC-FE2F-7998-772EBFFB36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1808163"/>
            <a:ext cx="4968875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nl-NL" noProof="0"/>
              <a:t>Titel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5C3FE49-D78B-088B-78A8-D7BE11C48E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7" y="2241550"/>
            <a:ext cx="4968875" cy="37798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91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lauw, schermopname, Elektrisch blauw, Azure&#10;&#10;Automatisch gegenereerde beschrijving">
            <a:extLst>
              <a:ext uri="{FF2B5EF4-FFF2-40B4-BE49-F238E27FC236}">
                <a16:creationId xmlns:a16="http://schemas.microsoft.com/office/drawing/2014/main" id="{00396F63-1EF2-DD07-3BF8-50363A8B8D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3BAA2F-B763-8D83-7D7D-5FF7F579A3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1145" y="2875002"/>
            <a:ext cx="5040000" cy="553998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“Quote”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275B59-B038-FC56-97EB-2CF1ED3B44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1145" y="3429000"/>
            <a:ext cx="5040000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697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lauw, schermopname, Elektrisch blauw, Azure&#10;&#10;Automatisch gegenereerde beschrijving">
            <a:extLst>
              <a:ext uri="{FF2B5EF4-FFF2-40B4-BE49-F238E27FC236}">
                <a16:creationId xmlns:a16="http://schemas.microsoft.com/office/drawing/2014/main" id="{00396F63-1EF2-DD07-3BF8-50363A8B8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956EB57-6496-9962-761C-753CA7132B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9213" y="0"/>
            <a:ext cx="5792787" cy="6858000"/>
          </a:xfrm>
          <a:solidFill>
            <a:schemeClr val="bg1">
              <a:lumMod val="95000"/>
            </a:schemeClr>
          </a:solidFill>
        </p:spPr>
        <p:txBody>
          <a:bodyPr bIns="1008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3BAA2F-B763-8D83-7D7D-5FF7F579A3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1147" y="2875002"/>
            <a:ext cx="3078000" cy="553998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“Quote”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275B59-B038-FC56-97EB-2CF1ED3B44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1147" y="3429000"/>
            <a:ext cx="3078000" cy="230832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98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water, vectorafbeeldingen&#10;&#10;Automatisch gegenereerde beschrijving">
            <a:extLst>
              <a:ext uri="{FF2B5EF4-FFF2-40B4-BE49-F238E27FC236}">
                <a16:creationId xmlns:a16="http://schemas.microsoft.com/office/drawing/2014/main" id="{5AB9F1E2-184F-48A5-4E5D-9DF13379B2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4D9909-FDA4-7CCD-5F89-5365C68B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7216"/>
            <a:ext cx="8640000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4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1975DCD7-64A1-4D17-5AB2-B373D50F51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4D9909-FDA4-7CCD-5F89-5365C68B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7216"/>
            <a:ext cx="8640000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2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water, Turquoise, vectorafbeeldingen&#10;&#10;Automatisch gegenereerde beschrijving">
            <a:extLst>
              <a:ext uri="{FF2B5EF4-FFF2-40B4-BE49-F238E27FC236}">
                <a16:creationId xmlns:a16="http://schemas.microsoft.com/office/drawing/2014/main" id="{45F0CA31-0023-5115-C19D-A830EBB268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4D9909-FDA4-7CCD-5F89-5365C68B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7216"/>
            <a:ext cx="8640000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wit, water&#10;&#10;Automatisch gegenereerde beschrijving">
            <a:extLst>
              <a:ext uri="{FF2B5EF4-FFF2-40B4-BE49-F238E27FC236}">
                <a16:creationId xmlns:a16="http://schemas.microsoft.com/office/drawing/2014/main" id="{1620957C-DD4E-8D02-E93B-A4F7794CA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4D9909-FDA4-7CCD-5F89-5365C68B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7216"/>
            <a:ext cx="8640000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1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water, blauw&#10;&#10;Automatisch gegenereerde beschrijving">
            <a:extLst>
              <a:ext uri="{FF2B5EF4-FFF2-40B4-BE49-F238E27FC236}">
                <a16:creationId xmlns:a16="http://schemas.microsoft.com/office/drawing/2014/main" id="{16AF6A75-4FB1-60F2-9574-9827AE5C2F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4D9909-FDA4-7CCD-5F89-5365C68B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7216"/>
            <a:ext cx="8640000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3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opname, blauw, water, Elektrisch blauw&#10;&#10;Automatisch gegenereerde beschrijving">
            <a:extLst>
              <a:ext uri="{FF2B5EF4-FFF2-40B4-BE49-F238E27FC236}">
                <a16:creationId xmlns:a16="http://schemas.microsoft.com/office/drawing/2014/main" id="{8DC64A9E-462C-E191-6844-AE03DE9F28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3BAA2F-B763-8D83-7D7D-5FF7F579A3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1147" y="2316940"/>
            <a:ext cx="5040000" cy="553998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Chapter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275B59-B038-FC56-97EB-2CF1ED3B4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147" y="2968250"/>
            <a:ext cx="5040000" cy="230832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5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F468E3-D7F8-3AC0-357F-62674CC24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021388"/>
          </a:xfrm>
          <a:solidFill>
            <a:schemeClr val="bg1">
              <a:lumMod val="95000"/>
            </a:schemeClr>
          </a:solidFill>
        </p:spPr>
        <p:txBody>
          <a:bodyPr bIns="1008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E72430-CA8B-D45B-873F-A16635EF47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4F2603-D0F5-8186-3B8B-7078A1F2E9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7CED5-AB45-471E-9834-33690772F6A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8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F468E3-D7F8-3AC0-357F-62674CC24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8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846012D-3437-5174-2C75-473136369B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90AB31-C9FF-A6C0-ED43-788735D378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27CED5-AB45-471E-9834-33690772F6A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blauw, water, schermopname&#10;&#10;Automatisch gegenereerde beschrijving">
            <a:extLst>
              <a:ext uri="{FF2B5EF4-FFF2-40B4-BE49-F238E27FC236}">
                <a16:creationId xmlns:a16="http://schemas.microsoft.com/office/drawing/2014/main" id="{C359617C-F600-6716-AAFA-12C794BC20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019FBC8-7BAA-8F00-4449-058D04F6FE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1147" y="2316940"/>
            <a:ext cx="5040000" cy="553998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Closure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7FC42A16-A4C1-18E3-B18D-5102430F1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147" y="2968250"/>
            <a:ext cx="5040000" cy="230832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86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u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opname, blauw, water, Elektrisch blauw&#10;&#10;Automatisch gegenereerde beschrijving">
            <a:extLst>
              <a:ext uri="{FF2B5EF4-FFF2-40B4-BE49-F238E27FC236}">
                <a16:creationId xmlns:a16="http://schemas.microsoft.com/office/drawing/2014/main" id="{310DA801-4B67-98D6-1C40-9F2132705E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019FBC8-7BAA-8F00-4449-058D04F6FE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1147" y="2316940"/>
            <a:ext cx="5040000" cy="553998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Closure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7FC42A16-A4C1-18E3-B18D-5102430F1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147" y="2968250"/>
            <a:ext cx="5040000" cy="230832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6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ur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water, blauw, Elektrisch blauw, schermopname&#10;&#10;Automatisch gegenereerde beschrijving">
            <a:extLst>
              <a:ext uri="{FF2B5EF4-FFF2-40B4-BE49-F238E27FC236}">
                <a16:creationId xmlns:a16="http://schemas.microsoft.com/office/drawing/2014/main" id="{0C92AAFA-ACBD-9C28-5D29-D5C0688AC0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43189" cy="6886794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019FBC8-7BAA-8F00-4449-058D04F6FE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1147" y="2316940"/>
            <a:ext cx="4140000" cy="553998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Closure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7FC42A16-A4C1-18E3-B18D-5102430F1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147" y="2968250"/>
            <a:ext cx="4140000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lauw, schermopname, Elektrisch blauw, Azure&#10;&#10;Automatisch gegenereerde beschrijving">
            <a:extLst>
              <a:ext uri="{FF2B5EF4-FFF2-40B4-BE49-F238E27FC236}">
                <a16:creationId xmlns:a16="http://schemas.microsoft.com/office/drawing/2014/main" id="{49D9CFDF-6199-84FC-DD9C-9EE5E72646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3BAA2F-B763-8D83-7D7D-5FF7F579A3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1147" y="2316940"/>
            <a:ext cx="5040000" cy="553998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Chapter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275B59-B038-FC56-97EB-2CF1ED3B4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147" y="2968250"/>
            <a:ext cx="5040000" cy="230832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7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water, blauw&#10;&#10;Automatisch gegenereerde beschrijving">
            <a:extLst>
              <a:ext uri="{FF2B5EF4-FFF2-40B4-BE49-F238E27FC236}">
                <a16:creationId xmlns:a16="http://schemas.microsoft.com/office/drawing/2014/main" id="{32A19748-D1BE-E3C2-C2C7-437FD771E7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499" y="2113349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FBA4834-1B47-48FA-B341-B048E3128F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9" y="4182617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D3F43B7-3974-4835-A8E9-FAB67672FB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5298" y="2114937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0D2E8FF-F2DE-4D53-A047-6387A71314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5298" y="4184205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89F8303-B8B6-4740-9407-07CFA2BE53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5097" y="2113349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5FBF798-2395-4DEA-893B-0A69A9C4E0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25097" y="4182617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Plassholder for tekst 13">
            <a:extLst>
              <a:ext uri="{FF2B5EF4-FFF2-40B4-BE49-F238E27FC236}">
                <a16:creationId xmlns:a16="http://schemas.microsoft.com/office/drawing/2014/main" id="{5B1FC8BA-51AF-415E-A4F8-0349DAF4E4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75298" y="1190309"/>
            <a:ext cx="2640000" cy="719594"/>
          </a:xfrm>
          <a:blipFill dpi="0"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3" name="Plassholder for tekst 13">
            <a:extLst>
              <a:ext uri="{FF2B5EF4-FFF2-40B4-BE49-F238E27FC236}">
                <a16:creationId xmlns:a16="http://schemas.microsoft.com/office/drawing/2014/main" id="{C79AF395-5DA0-43BE-964A-9D760C68CF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9236" y="1190309"/>
            <a:ext cx="2640000" cy="719594"/>
          </a:xfrm>
          <a:blipFill dpi="0"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4" name="Plassholder for tekst 13">
            <a:extLst>
              <a:ext uri="{FF2B5EF4-FFF2-40B4-BE49-F238E27FC236}">
                <a16:creationId xmlns:a16="http://schemas.microsoft.com/office/drawing/2014/main" id="{6F856F4B-C1E9-4A7E-ADC8-9BF349BDF8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6500" y="1190309"/>
            <a:ext cx="2640000" cy="719594"/>
          </a:xfrm>
          <a:blipFill dpi="0"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5" name="Plassholder for tekst 13">
            <a:extLst>
              <a:ext uri="{FF2B5EF4-FFF2-40B4-BE49-F238E27FC236}">
                <a16:creationId xmlns:a16="http://schemas.microsoft.com/office/drawing/2014/main" id="{1FAF68DD-F083-4112-AEE7-A6FF3667E2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76000" y="3257988"/>
            <a:ext cx="2640000" cy="719594"/>
          </a:xfrm>
          <a:blipFill dpi="0"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6" name="Plassholder for tekst 13">
            <a:extLst>
              <a:ext uri="{FF2B5EF4-FFF2-40B4-BE49-F238E27FC236}">
                <a16:creationId xmlns:a16="http://schemas.microsoft.com/office/drawing/2014/main" id="{A3BE0F03-ED02-4E92-AF74-B8C0C2010E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9938" y="3257988"/>
            <a:ext cx="2640000" cy="719594"/>
          </a:xfrm>
          <a:blipFill dpi="0"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7" name="Plassholder for tekst 13">
            <a:extLst>
              <a:ext uri="{FF2B5EF4-FFF2-40B4-BE49-F238E27FC236}">
                <a16:creationId xmlns:a16="http://schemas.microsoft.com/office/drawing/2014/main" id="{56563C9C-49B1-46FC-BD14-AF22D17F3E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27202" y="3257988"/>
            <a:ext cx="2640000" cy="719594"/>
          </a:xfrm>
          <a:blipFill dpi="0"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A76C496-E6E5-7B9C-471C-180DCA30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82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no log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water, Turquoise&#10;&#10;Automatisch gegenereerde beschrijving">
            <a:extLst>
              <a:ext uri="{FF2B5EF4-FFF2-40B4-BE49-F238E27FC236}">
                <a16:creationId xmlns:a16="http://schemas.microsoft.com/office/drawing/2014/main" id="{65208F5A-85B3-7C36-BF10-7A8093D1F6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77C1FA-D2D5-CFB4-96A0-19CDEFE7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77216"/>
            <a:ext cx="9360000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0E8FFB-E641-478C-6A4A-615A3613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1808162"/>
            <a:ext cx="9360000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FE6C63-9DF7-47B4-A9E8-5FA9B619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58E43A-4539-D8BD-BE85-63E6B454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61968"/>
            <a:ext cx="235642" cy="153888"/>
          </a:xfrm>
          <a:prstGeom prst="rect">
            <a:avLst/>
          </a:prstGeom>
        </p:spPr>
        <p:txBody>
          <a:bodyPr/>
          <a:lstStyle/>
          <a:p>
            <a:fld id="{F127CED5-AB45-471E-9834-33690772F6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5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no log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it&#10;&#10;Automatisch gegenereerde beschrijving">
            <a:extLst>
              <a:ext uri="{FF2B5EF4-FFF2-40B4-BE49-F238E27FC236}">
                <a16:creationId xmlns:a16="http://schemas.microsoft.com/office/drawing/2014/main" id="{807875DD-EC7B-0A33-A4A9-62B3BE5C8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77C1FA-D2D5-CFB4-96A0-19CDEFE7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77216"/>
            <a:ext cx="9360000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0E8FFB-E641-478C-6A4A-615A3613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1808162"/>
            <a:ext cx="9360000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FE6C63-9DF7-47B4-A9E8-5FA9B619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58E43A-4539-D8BD-BE85-63E6B454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61968"/>
            <a:ext cx="235642" cy="153888"/>
          </a:xfrm>
          <a:prstGeom prst="rect">
            <a:avLst/>
          </a:prstGeom>
        </p:spPr>
        <p:txBody>
          <a:bodyPr/>
          <a:lstStyle/>
          <a:p>
            <a:fld id="{F127CED5-AB45-471E-9834-33690772F6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6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Subheader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ater, ontwerp&#10;&#10;Automatisch gegenereerde beschrijving">
            <a:extLst>
              <a:ext uri="{FF2B5EF4-FFF2-40B4-BE49-F238E27FC236}">
                <a16:creationId xmlns:a16="http://schemas.microsoft.com/office/drawing/2014/main" id="{03BEFF32-6BBC-BC4D-5C09-FBF64BDEB9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7216"/>
            <a:ext cx="7992000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580" y="1808163"/>
            <a:ext cx="7992000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8" y="2241551"/>
            <a:ext cx="7992000" cy="37798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4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4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wit, ontwerp&#10;&#10;Automatisch gegenereerde beschrijving">
            <a:extLst>
              <a:ext uri="{FF2B5EF4-FFF2-40B4-BE49-F238E27FC236}">
                <a16:creationId xmlns:a16="http://schemas.microsoft.com/office/drawing/2014/main" id="{A237CCF6-8377-D5AC-A29C-54DC2EB8C1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77DDFF-673D-235E-6B63-905C6AA0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216"/>
            <a:ext cx="10515600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9BCC1F86-E38D-7B25-C129-50875DA89A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7" y="1808163"/>
            <a:ext cx="4968875" cy="42132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6B9C6692-2689-B14F-7AE2-3BE372A1AC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9213" y="1808163"/>
            <a:ext cx="4954587" cy="42132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CF5984B9-F1B2-A556-2813-DCC49C2948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D87D3F-8A7F-298B-DEF9-FE07C1DFBF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7CED5-AB45-471E-9834-33690772F6A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3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3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1830707"/>
            <a:ext cx="4968240" cy="4191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9213" y="0"/>
            <a:ext cx="5792787" cy="6858000"/>
          </a:xfrm>
          <a:solidFill>
            <a:schemeClr val="bg1">
              <a:lumMod val="95000"/>
            </a:schemeClr>
          </a:solidFill>
        </p:spPr>
        <p:txBody>
          <a:bodyPr bIns="1008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7" y="577216"/>
            <a:ext cx="4963552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5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32D377B-B3C8-0EFB-5AD2-16D30852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7216"/>
            <a:ext cx="10512425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5FB85B-B3FF-EA26-83BA-CF9F9CD38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8162"/>
            <a:ext cx="10512425" cy="42132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14D1F2-FD60-4247-0F9C-B597AD038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8031" y="6393281"/>
            <a:ext cx="4320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586D3B-86C3-65E7-BC34-B4CD0B846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93281"/>
            <a:ext cx="23564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F127CED5-AB45-471E-9834-33690772F6A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63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7" r:id="rId4"/>
    <p:sldLayoutId id="2147483668" r:id="rId5"/>
    <p:sldLayoutId id="2147483670" r:id="rId6"/>
    <p:sldLayoutId id="2147483676" r:id="rId7"/>
    <p:sldLayoutId id="2147483652" r:id="rId8"/>
    <p:sldLayoutId id="2147483662" r:id="rId9"/>
    <p:sldLayoutId id="2147483663" r:id="rId10"/>
    <p:sldLayoutId id="2147483664" r:id="rId11"/>
    <p:sldLayoutId id="2147483665" r:id="rId12"/>
    <p:sldLayoutId id="2147483674" r:id="rId13"/>
    <p:sldLayoutId id="2147483675" r:id="rId14"/>
    <p:sldLayoutId id="2147483654" r:id="rId15"/>
    <p:sldLayoutId id="2147483672" r:id="rId16"/>
    <p:sldLayoutId id="2147483671" r:id="rId17"/>
    <p:sldLayoutId id="2147483673" r:id="rId18"/>
    <p:sldLayoutId id="2147483677" r:id="rId19"/>
    <p:sldLayoutId id="2147483655" r:id="rId20"/>
    <p:sldLayoutId id="2147483666" r:id="rId21"/>
    <p:sldLayoutId id="2147483658" r:id="rId22"/>
    <p:sldLayoutId id="2147483659" r:id="rId23"/>
    <p:sldLayoutId id="2147483660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-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719138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iepodium.nl/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BF824A6-3EB3-6A84-8AE4-BC517CB03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147" y="1146534"/>
            <a:ext cx="5040000" cy="1661993"/>
          </a:xfrm>
        </p:spPr>
        <p:txBody>
          <a:bodyPr/>
          <a:lstStyle/>
          <a:p>
            <a:r>
              <a:rPr lang="nl-NL" dirty="0"/>
              <a:t>De energietransitie: stand van zaken en verwachting voor 2030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2C82DA5E-529D-95AF-F240-CF1B637B2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Plus de uitdagingen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FDA146-96DB-2298-D3C0-58C681B8E694}"/>
              </a:ext>
            </a:extLst>
          </p:cNvPr>
          <p:cNvSpPr txBox="1"/>
          <p:nvPr/>
        </p:nvSpPr>
        <p:spPr>
          <a:xfrm>
            <a:off x="1731147" y="3749040"/>
            <a:ext cx="689164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</a:rPr>
              <a:t>Martien Visser</a:t>
            </a:r>
          </a:p>
          <a:p>
            <a:pPr algn="l"/>
            <a:r>
              <a:rPr lang="nl-NL" sz="2000" dirty="0">
                <a:solidFill>
                  <a:schemeClr val="bg1"/>
                </a:solidFill>
              </a:rPr>
              <a:t>Lector Energietransitie en Netwerken</a:t>
            </a:r>
          </a:p>
          <a:p>
            <a:pPr algn="l"/>
            <a:r>
              <a:rPr lang="nl-NL" sz="2000" dirty="0">
                <a:solidFill>
                  <a:schemeClr val="bg1"/>
                </a:solidFill>
              </a:rPr>
              <a:t>Hanzehogeschool Groningen</a:t>
            </a:r>
          </a:p>
          <a:p>
            <a:pPr algn="l"/>
            <a:endParaRPr lang="nl-NL" sz="2000" dirty="0">
              <a:solidFill>
                <a:schemeClr val="bg1"/>
              </a:solidFill>
            </a:endParaRPr>
          </a:p>
          <a:p>
            <a:pPr algn="l"/>
            <a:r>
              <a:rPr lang="nl-NL" sz="2000" dirty="0">
                <a:solidFill>
                  <a:schemeClr val="bg1"/>
                </a:solidFill>
              </a:rPr>
              <a:t>Tevens manager Strategie bij Gasunie &amp;</a:t>
            </a:r>
          </a:p>
          <a:p>
            <a:pPr algn="l"/>
            <a:r>
              <a:rPr lang="nl-NL" sz="2000" dirty="0">
                <a:solidFill>
                  <a:schemeClr val="bg1"/>
                </a:solidFill>
              </a:rPr>
              <a:t>Fellow bij het Clingendael International Energy </a:t>
            </a:r>
            <a:r>
              <a:rPr lang="nl-NL" sz="2000" dirty="0" err="1">
                <a:solidFill>
                  <a:schemeClr val="bg1"/>
                </a:solidFill>
              </a:rPr>
              <a:t>Programme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B9CCC-B8AB-F5CC-0EF3-6EF8F2E3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2" y="186893"/>
            <a:ext cx="9764222" cy="886397"/>
          </a:xfrm>
        </p:spPr>
        <p:txBody>
          <a:bodyPr/>
          <a:lstStyle/>
          <a:p>
            <a:r>
              <a:rPr lang="nl-NL" dirty="0"/>
              <a:t>Flinke stappen richting een hernieuwbaar energiesysteem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9252E0F-30CE-3784-33BB-B5FD53C2F467}"/>
              </a:ext>
            </a:extLst>
          </p:cNvPr>
          <p:cNvSpPr txBox="1"/>
          <p:nvPr/>
        </p:nvSpPr>
        <p:spPr>
          <a:xfrm>
            <a:off x="678962" y="6055554"/>
            <a:ext cx="6450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 nog toe vooral zon &amp; wind op land. Vanaf nu wind op zee.</a:t>
            </a:r>
          </a:p>
          <a:p>
            <a:r>
              <a:rPr lang="nl-NL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Finale energie: elektriciteit + warmte + industrie + mobiliteit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36CCA5-DA60-9D6D-4594-A0E5BE6C6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2" y="1638269"/>
            <a:ext cx="7097346" cy="4347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EEF996-25EE-BFA8-4FAD-B5535AC9AC70}"/>
              </a:ext>
            </a:extLst>
          </p:cNvPr>
          <p:cNvSpPr txBox="1"/>
          <p:nvPr/>
        </p:nvSpPr>
        <p:spPr>
          <a:xfrm>
            <a:off x="678962" y="1194532"/>
            <a:ext cx="6908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2000" b="1" dirty="0">
                <a:solidFill>
                  <a:schemeClr val="bg2"/>
                </a:solidFill>
              </a:rPr>
              <a:t>Maar er is nog veel te doen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B9CCC-B8AB-F5CC-0EF3-6EF8F2E3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Vooral bij elektriciteit zijn enorme stappen gezet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9252E0F-30CE-3784-33BB-B5FD53C2F467}"/>
              </a:ext>
            </a:extLst>
          </p:cNvPr>
          <p:cNvSpPr txBox="1"/>
          <p:nvPr/>
        </p:nvSpPr>
        <p:spPr>
          <a:xfrm>
            <a:off x="3435018" y="5945782"/>
            <a:ext cx="64504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700" i="1" dirty="0">
                <a:solidFill>
                  <a:schemeClr val="bg1">
                    <a:lumMod val="50000"/>
                  </a:schemeClr>
                </a:solidFill>
              </a:rPr>
              <a:t>Groei van 10% naar 50% hernieuwbare elektriciteit in 9 jaar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6BC38D-29B8-E8EF-5E84-AB84445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597" y="1659874"/>
            <a:ext cx="7504826" cy="4157832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003AB65-DBB3-B2B5-227D-CC582A7A39F6}"/>
              </a:ext>
            </a:extLst>
          </p:cNvPr>
          <p:cNvCxnSpPr>
            <a:cxnSpLocks/>
          </p:cNvCxnSpPr>
          <p:nvPr/>
        </p:nvCxnSpPr>
        <p:spPr>
          <a:xfrm>
            <a:off x="8795820" y="3142530"/>
            <a:ext cx="0" cy="1743974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A3DC0B4E-3A3B-D5F8-873F-F92A3AE6F1B1}"/>
              </a:ext>
            </a:extLst>
          </p:cNvPr>
          <p:cNvSpPr txBox="1"/>
          <p:nvPr/>
        </p:nvSpPr>
        <p:spPr>
          <a:xfrm>
            <a:off x="8186220" y="2887922"/>
            <a:ext cx="153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Rutte IV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BB83D90-114B-8E5E-C9D8-D2569D7C23C7}"/>
              </a:ext>
            </a:extLst>
          </p:cNvPr>
          <p:cNvSpPr txBox="1"/>
          <p:nvPr/>
        </p:nvSpPr>
        <p:spPr>
          <a:xfrm>
            <a:off x="5546228" y="3195699"/>
            <a:ext cx="169277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33" dirty="0">
                <a:solidFill>
                  <a:schemeClr val="accent5"/>
                </a:solidFill>
              </a:rPr>
              <a:t>Klimaatakkoord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1762A31-03C3-5E80-01BC-1CC9D7359EDF}"/>
              </a:ext>
            </a:extLst>
          </p:cNvPr>
          <p:cNvCxnSpPr>
            <a:cxnSpLocks/>
          </p:cNvCxnSpPr>
          <p:nvPr/>
        </p:nvCxnSpPr>
        <p:spPr>
          <a:xfrm>
            <a:off x="5421515" y="4265301"/>
            <a:ext cx="0" cy="62120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FAF8AAFA-1B85-2082-964B-522DF3441776}"/>
              </a:ext>
            </a:extLst>
          </p:cNvPr>
          <p:cNvSpPr txBox="1"/>
          <p:nvPr/>
        </p:nvSpPr>
        <p:spPr>
          <a:xfrm>
            <a:off x="5127017" y="3878531"/>
            <a:ext cx="153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Rutte III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A80C44D-F13B-F248-1696-EFC881FC6880}"/>
              </a:ext>
            </a:extLst>
          </p:cNvPr>
          <p:cNvSpPr txBox="1"/>
          <p:nvPr/>
        </p:nvSpPr>
        <p:spPr>
          <a:xfrm>
            <a:off x="965435" y="3078438"/>
            <a:ext cx="19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Energieakkoord 2013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1E63165D-C37F-EF5B-170B-24D6E6C03134}"/>
              </a:ext>
            </a:extLst>
          </p:cNvPr>
          <p:cNvCxnSpPr>
            <a:cxnSpLocks/>
          </p:cNvCxnSpPr>
          <p:nvPr/>
        </p:nvCxnSpPr>
        <p:spPr>
          <a:xfrm>
            <a:off x="3523470" y="3221283"/>
            <a:ext cx="444062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D8053D16-5899-7332-5DFB-8AE22256BF9C}"/>
              </a:ext>
            </a:extLst>
          </p:cNvPr>
          <p:cNvSpPr txBox="1"/>
          <p:nvPr/>
        </p:nvSpPr>
        <p:spPr>
          <a:xfrm>
            <a:off x="5704505" y="2981431"/>
            <a:ext cx="12875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>
                <a:solidFill>
                  <a:schemeClr val="accent5"/>
                </a:solidFill>
              </a:rPr>
              <a:t>Ca. 10 jaar !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5926A24-BBF5-E917-0BCC-DA1DD9552687}"/>
              </a:ext>
            </a:extLst>
          </p:cNvPr>
          <p:cNvSpPr txBox="1"/>
          <p:nvPr/>
        </p:nvSpPr>
        <p:spPr>
          <a:xfrm>
            <a:off x="981348" y="6361793"/>
            <a:ext cx="1271102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700" dirty="0">
                <a:solidFill>
                  <a:schemeClr val="accent5"/>
                </a:solidFill>
              </a:rPr>
              <a:t>Nederland heeft in Europa nu relatief het meeste wind op land (MWh/km2) en </a:t>
            </a:r>
            <a:r>
              <a:rPr lang="nl-NL" sz="1700" dirty="0" err="1">
                <a:solidFill>
                  <a:schemeClr val="accent5"/>
                </a:solidFill>
              </a:rPr>
              <a:t>zonPV</a:t>
            </a:r>
            <a:r>
              <a:rPr lang="nl-NL" sz="1700" dirty="0">
                <a:solidFill>
                  <a:schemeClr val="accent5"/>
                </a:solidFill>
              </a:rPr>
              <a:t> (MWh/inwoner)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7D961DE-4C93-FCDE-0942-EB099485CA88}"/>
              </a:ext>
            </a:extLst>
          </p:cNvPr>
          <p:cNvSpPr txBox="1"/>
          <p:nvPr/>
        </p:nvSpPr>
        <p:spPr>
          <a:xfrm>
            <a:off x="1202028" y="4767968"/>
            <a:ext cx="17518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>
                <a:solidFill>
                  <a:schemeClr val="accent5"/>
                </a:solidFill>
              </a:rPr>
              <a:t>Balkenende 2007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7BDA2D20-51FC-02AC-ACB3-83D32E6DBE35}"/>
              </a:ext>
            </a:extLst>
          </p:cNvPr>
          <p:cNvCxnSpPr>
            <a:cxnSpLocks/>
          </p:cNvCxnSpPr>
          <p:nvPr/>
        </p:nvCxnSpPr>
        <p:spPr>
          <a:xfrm flipV="1">
            <a:off x="1830710" y="3386215"/>
            <a:ext cx="0" cy="138379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22C7D3-F809-A300-020F-E2F39A23C2FA}"/>
              </a:ext>
            </a:extLst>
          </p:cNvPr>
          <p:cNvSpPr txBox="1"/>
          <p:nvPr/>
        </p:nvSpPr>
        <p:spPr>
          <a:xfrm>
            <a:off x="839789" y="1061755"/>
            <a:ext cx="6908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2000" b="1" dirty="0">
                <a:solidFill>
                  <a:schemeClr val="bg2"/>
                </a:solidFill>
              </a:rPr>
              <a:t>Let op de looptijden van majeure veranderingen!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6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B9CCC-B8AB-F5CC-0EF3-6EF8F2E3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7216"/>
            <a:ext cx="9961562" cy="443198"/>
          </a:xfrm>
        </p:spPr>
        <p:txBody>
          <a:bodyPr/>
          <a:lstStyle/>
          <a:p>
            <a:r>
              <a:rPr lang="nl-NL" dirty="0"/>
              <a:t>2017: bescheiden stroomproductie uit zon en wind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090923-B43A-EC8F-1C1C-D09362D50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04" y="1664497"/>
            <a:ext cx="7116974" cy="36021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9252E0F-30CE-3784-33BB-B5FD53C2F467}"/>
              </a:ext>
            </a:extLst>
          </p:cNvPr>
          <p:cNvSpPr txBox="1"/>
          <p:nvPr/>
        </p:nvSpPr>
        <p:spPr>
          <a:xfrm>
            <a:off x="657603" y="5508123"/>
            <a:ext cx="59643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700" dirty="0">
                <a:solidFill>
                  <a:schemeClr val="accent5"/>
                </a:solidFill>
              </a:rPr>
              <a:t>Ontluikende groei van zon &amp; wind; sluiting kolencentrales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02EFC-9FE0-382D-E870-B8292CD16C86}"/>
              </a:ext>
            </a:extLst>
          </p:cNvPr>
          <p:cNvSpPr txBox="1"/>
          <p:nvPr/>
        </p:nvSpPr>
        <p:spPr>
          <a:xfrm>
            <a:off x="859704" y="1115244"/>
            <a:ext cx="6908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2000" b="1" dirty="0">
                <a:solidFill>
                  <a:schemeClr val="bg2"/>
                </a:solidFill>
              </a:rPr>
              <a:t>Een niche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D7A870-397D-C47D-B6A3-E260AEFB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967730"/>
            <a:ext cx="7116974" cy="36021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9B9CCC-B8AB-F5CC-0EF3-6EF8F2E3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7216"/>
            <a:ext cx="8640000" cy="886397"/>
          </a:xfrm>
        </p:spPr>
        <p:txBody>
          <a:bodyPr/>
          <a:lstStyle/>
          <a:p>
            <a:r>
              <a:rPr lang="nl-NL" dirty="0"/>
              <a:t>2023: stroomproductie uit zon &amp; wind dekt regelmatig 100% binnenlands verbruik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090923-B43A-EC8F-1C1C-D09362D50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453" y="1992819"/>
            <a:ext cx="3508917" cy="177598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130B35A-E6B8-E8BC-6D71-5E5E32215CD6}"/>
              </a:ext>
            </a:extLst>
          </p:cNvPr>
          <p:cNvSpPr txBox="1"/>
          <p:nvPr/>
        </p:nvSpPr>
        <p:spPr>
          <a:xfrm>
            <a:off x="839788" y="5750831"/>
            <a:ext cx="6524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accent5"/>
                </a:solidFill>
              </a:rPr>
              <a:t>Snelle groei zon &amp; wind, dankzij export meestal inpasbaar</a:t>
            </a:r>
          </a:p>
          <a:p>
            <a:r>
              <a:rPr lang="nl-NL" dirty="0">
                <a:solidFill>
                  <a:schemeClr val="accent5"/>
                </a:solidFill>
              </a:rPr>
              <a:t>N</a:t>
            </a:r>
            <a:r>
              <a:rPr lang="nl-NL" sz="1800" dirty="0">
                <a:solidFill>
                  <a:schemeClr val="accent5"/>
                </a:solidFill>
              </a:rPr>
              <a:t>etwerken lopen tegen hun grenzen</a:t>
            </a:r>
            <a:endParaRPr lang="nl-NL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4AE4822-07D3-6D21-C4B2-F9F80651F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98" y="1593830"/>
            <a:ext cx="7113078" cy="36021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ED7A870-397D-C47D-B6A3-E260AEFBF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828" y="3391085"/>
            <a:ext cx="3508917" cy="17759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9B9CCC-B8AB-F5CC-0EF3-6EF8F2E3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7216"/>
            <a:ext cx="9408082" cy="443198"/>
          </a:xfrm>
        </p:spPr>
        <p:txBody>
          <a:bodyPr/>
          <a:lstStyle/>
          <a:p>
            <a:r>
              <a:rPr lang="nl-NL" dirty="0"/>
              <a:t>In 2030 is de stroommarkt volledig veranderd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090923-B43A-EC8F-1C1C-D09362D50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829" y="1564921"/>
            <a:ext cx="3508917" cy="17759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EADF6C5-55E3-1D3A-6448-997A61E45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94" y="6064709"/>
            <a:ext cx="4224894" cy="56088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CF6F385-C334-7D44-62FD-A8C75943E6F4}"/>
              </a:ext>
            </a:extLst>
          </p:cNvPr>
          <p:cNvSpPr txBox="1"/>
          <p:nvPr/>
        </p:nvSpPr>
        <p:spPr>
          <a:xfrm>
            <a:off x="839788" y="5221069"/>
            <a:ext cx="7042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5"/>
                </a:solidFill>
              </a:rPr>
              <a:t>Overaanbod en </a:t>
            </a:r>
            <a:r>
              <a:rPr lang="nl-NL" sz="1400" dirty="0" err="1">
                <a:solidFill>
                  <a:schemeClr val="accent5"/>
                </a:solidFill>
              </a:rPr>
              <a:t>curtailment</a:t>
            </a:r>
            <a:r>
              <a:rPr lang="nl-NL" sz="1400" dirty="0">
                <a:solidFill>
                  <a:schemeClr val="accent5"/>
                </a:solidFill>
              </a:rPr>
              <a:t> zijn regel, export biedt beperkt soelaas, want ook bij de buren snelle uitbreiding zon &amp; wind; niet alleen de netwerken; betrouwbaarheid wordt issue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5804FAE-AA46-6C30-479F-E14FF449518C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 flipV="1">
            <a:off x="6350172" y="3871663"/>
            <a:ext cx="2310352" cy="197760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80CBF4EF-66CA-D52D-F36C-A571FB715D07}"/>
              </a:ext>
            </a:extLst>
          </p:cNvPr>
          <p:cNvSpPr txBox="1"/>
          <p:nvPr/>
        </p:nvSpPr>
        <p:spPr>
          <a:xfrm>
            <a:off x="8660524" y="5633822"/>
            <a:ext cx="31971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00" dirty="0">
                <a:solidFill>
                  <a:schemeClr val="accent5"/>
                </a:solidFill>
              </a:rPr>
              <a:t>Volume 24 </a:t>
            </a:r>
            <a:r>
              <a:rPr lang="nl-NL" sz="1400" dirty="0" err="1">
                <a:solidFill>
                  <a:schemeClr val="accent5"/>
                </a:solidFill>
              </a:rPr>
              <a:t>GWh</a:t>
            </a:r>
            <a:r>
              <a:rPr lang="nl-NL" sz="1400" dirty="0">
                <a:solidFill>
                  <a:schemeClr val="accent5"/>
                </a:solidFill>
              </a:rPr>
              <a:t>. Dat is 8 GW aan batterijen met gemiddeld 3 vollasturen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0410295-3D61-1F52-E9D1-E2779EEC7FCB}"/>
              </a:ext>
            </a:extLst>
          </p:cNvPr>
          <p:cNvSpPr/>
          <p:nvPr/>
        </p:nvSpPr>
        <p:spPr>
          <a:xfrm>
            <a:off x="6281772" y="3729463"/>
            <a:ext cx="68400" cy="28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313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36B63-FD90-4D11-1D5D-AC732B73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verder?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091240-08FA-4EED-0640-250BDDF638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9788" y="2203938"/>
            <a:ext cx="9359900" cy="3331674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nl-NL" b="1" dirty="0">
                <a:solidFill>
                  <a:schemeClr val="bg1"/>
                </a:solidFill>
              </a:rPr>
              <a:t>Vijf thema’s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endParaRPr lang="nl-NL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Betrouwbaarheid van de energievoorziening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Marktordening: meer sturing en minder vrij?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Onzekerheid vereist wendbaarheid: snelheid en optionaliteit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Systeemintegratie &amp; zero-emission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Internationale verwevenheid &amp; governance</a:t>
            </a:r>
          </a:p>
        </p:txBody>
      </p:sp>
    </p:spTree>
    <p:extLst>
      <p:ext uri="{BB962C8B-B14F-4D97-AF65-F5344CB8AC3E}">
        <p14:creationId xmlns:p14="http://schemas.microsoft.com/office/powerpoint/2010/main" val="3575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36B63-FD90-4D11-1D5D-AC732B73F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091240-08FA-4EED-0640-250BDDF63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147" y="2968250"/>
            <a:ext cx="4140000" cy="207749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Actief op Twitter met #grafiekvandedag: @BM_Visser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sz="1500" dirty="0"/>
              <a:t>(sinds kort ook op </a:t>
            </a:r>
            <a:r>
              <a:rPr lang="nl-NL" sz="1500" dirty="0" err="1"/>
              <a:t>Mastodon.energy</a:t>
            </a:r>
            <a:r>
              <a:rPr lang="nl-NL" sz="1500" dirty="0"/>
              <a:t>, eveneens als </a:t>
            </a:r>
            <a:r>
              <a:rPr lang="nl-NL" sz="1500" dirty="0" err="1"/>
              <a:t>BM_Visser</a:t>
            </a:r>
            <a:r>
              <a:rPr lang="nl-NL" sz="1500" dirty="0"/>
              <a:t>)</a:t>
            </a:r>
          </a:p>
          <a:p>
            <a:pPr marL="0" indent="0">
              <a:buNone/>
            </a:pPr>
            <a:endParaRPr lang="nl-NL" sz="1500" dirty="0"/>
          </a:p>
          <a:p>
            <a:pPr marL="0" indent="0">
              <a:buNone/>
            </a:pPr>
            <a:r>
              <a:rPr lang="nl-NL" dirty="0"/>
              <a:t>Maandelijkse column over energiebeleid op: </a:t>
            </a:r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www.energiepodium.nl</a:t>
            </a:r>
            <a:r>
              <a:rPr lang="nl-NL" dirty="0"/>
              <a:t>  (gratis)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9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tkraft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00B0DC"/>
      </a:lt2>
      <a:accent1>
        <a:srgbClr val="00B0DC"/>
      </a:accent1>
      <a:accent2>
        <a:srgbClr val="80DAF3"/>
      </a:accent2>
      <a:accent3>
        <a:srgbClr val="E84E0F"/>
      </a:accent3>
      <a:accent4>
        <a:srgbClr val="F0D100"/>
      </a:accent4>
      <a:accent5>
        <a:srgbClr val="7A6F69"/>
      </a:accent5>
      <a:accent6>
        <a:srgbClr val="BBB3B0"/>
      </a:accent6>
      <a:hlink>
        <a:srgbClr val="7A6F69"/>
      </a:hlink>
      <a:folHlink>
        <a:srgbClr val="7A6F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200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tkraft PowerPoint template zonder logo.pptx" id="{3DE0DC03-A95F-4767-A6C1-ACFEFF9332FC}" vid="{6E4661A0-9ECF-417F-939E-92DDFA7C2426}"/>
    </a:ext>
  </a:extLst>
</a:theme>
</file>

<file path=ppt/theme/theme2.xml><?xml version="1.0" encoding="utf-8"?>
<a:theme xmlns:a="http://schemas.openxmlformats.org/drawingml/2006/main" name="Kantoorthema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00B0DC"/>
      </a:lt2>
      <a:accent1>
        <a:srgbClr val="00B0DC"/>
      </a:accent1>
      <a:accent2>
        <a:srgbClr val="80DAF3"/>
      </a:accent2>
      <a:accent3>
        <a:srgbClr val="E84E0F"/>
      </a:accent3>
      <a:accent4>
        <a:srgbClr val="F0D100"/>
      </a:accent4>
      <a:accent5>
        <a:srgbClr val="7A6F69"/>
      </a:accent5>
      <a:accent6>
        <a:srgbClr val="BBB3B0"/>
      </a:accent6>
      <a:hlink>
        <a:srgbClr val="7A6F69"/>
      </a:hlink>
      <a:folHlink>
        <a:srgbClr val="7A6F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00B0DC"/>
      </a:lt2>
      <a:accent1>
        <a:srgbClr val="00B0DC"/>
      </a:accent1>
      <a:accent2>
        <a:srgbClr val="80DAF3"/>
      </a:accent2>
      <a:accent3>
        <a:srgbClr val="E84E0F"/>
      </a:accent3>
      <a:accent4>
        <a:srgbClr val="F0D100"/>
      </a:accent4>
      <a:accent5>
        <a:srgbClr val="7A6F69"/>
      </a:accent5>
      <a:accent6>
        <a:srgbClr val="BBB3B0"/>
      </a:accent6>
      <a:hlink>
        <a:srgbClr val="7A6F69"/>
      </a:hlink>
      <a:folHlink>
        <a:srgbClr val="7A6F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B5E22AC95A2B4E94F4048BAFDB9DFD" ma:contentTypeVersion="17" ma:contentTypeDescription="Create a new document." ma:contentTypeScope="" ma:versionID="929638d890a4c37e1a44507a5dab0f51">
  <xsd:schema xmlns:xsd="http://www.w3.org/2001/XMLSchema" xmlns:xs="http://www.w3.org/2001/XMLSchema" xmlns:p="http://schemas.microsoft.com/office/2006/metadata/properties" xmlns:ns2="b27c866b-f845-41d9-846f-20d09e71a866" xmlns:ns3="37438159-58bf-4b46-be28-1bfc7e0b55bb" targetNamespace="http://schemas.microsoft.com/office/2006/metadata/properties" ma:root="true" ma:fieldsID="fab1188a80f4f533e0606374191b6e5f" ns2:_="" ns3:_="">
    <xsd:import namespace="b27c866b-f845-41d9-846f-20d09e71a866"/>
    <xsd:import namespace="37438159-58bf-4b46-be28-1bfc7e0b5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c866b-f845-41d9-846f-20d09e71a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21d6712-d20a-4d05-afac-8e514c8289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38159-58bf-4b46-be28-1bfc7e0b5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d5b5848a-bd9d-41f9-a421-c80fff247f07}" ma:internalName="TaxCatchAll" ma:showField="CatchAllData" ma:web="37438159-58bf-4b46-be28-1bfc7e0b5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7438159-58bf-4b46-be28-1bfc7e0b55bb">SCEPTRE-2031737404-488097</_dlc_DocId>
    <_dlc_DocIdUrl xmlns="37438159-58bf-4b46-be28-1bfc7e0b55bb">
      <Url>https://statkraft.sharepoint.com/sites/SceptreDocuments/_layouts/15/DocIdRedir.aspx?ID=SCEPTRE-2031737404-488097</Url>
      <Description>SCEPTRE-2031737404-488097</Description>
    </_dlc_DocIdUrl>
    <TaxCatchAll xmlns="37438159-58bf-4b46-be28-1bfc7e0b55bb" xsi:nil="true"/>
    <lcf76f155ced4ddcb4097134ff3c332f xmlns="b27c866b-f845-41d9-846f-20d09e71a866">
      <Terms xmlns="http://schemas.microsoft.com/office/infopath/2007/PartnerControls"/>
    </lcf76f155ced4ddcb4097134ff3c332f>
    <SharedWithUsers xmlns="37438159-58bf-4b46-be28-1bfc7e0b55bb">
      <UserInfo>
        <DisplayName>van der Vliet Willemijn</DisplayName>
        <AccountId>2028</AccountId>
        <AccountType/>
      </UserInfo>
      <UserInfo>
        <DisplayName>Clous Margo</DisplayName>
        <AccountId>4369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68554E8-A28B-4D04-848F-25291607E2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E3712-E22F-4059-B795-C8375747C61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4A5F4BD-ECC8-4EBB-915B-622C1D4E1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c866b-f845-41d9-846f-20d09e71a866"/>
    <ds:schemaRef ds:uri="37438159-58bf-4b46-be28-1bfc7e0b5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36A7DF9-EBE4-4690-B356-257E9B073686}">
  <ds:schemaRefs>
    <ds:schemaRef ds:uri="http://schemas.microsoft.com/office/2006/metadata/properties"/>
    <ds:schemaRef ds:uri="http://schemas.microsoft.com/office/infopath/2007/PartnerControls"/>
    <ds:schemaRef ds:uri="37438159-58bf-4b46-be28-1bfc7e0b55bb"/>
    <ds:schemaRef ds:uri="b27c866b-f845-41d9-846f-20d09e71a866"/>
  </ds:schemaRefs>
</ds:datastoreItem>
</file>

<file path=docMetadata/LabelInfo.xml><?xml version="1.0" encoding="utf-8"?>
<clbl:labelList xmlns:clbl="http://schemas.microsoft.com/office/2020/mipLabelMetadata">
  <clbl:label id="{f8afab47-5f18-4dcb-9ef3-cd87045d98ab}" enabled="1" method="Standard" siteId="{a40c0d68-338e-44ef-ab17-812ee42d12c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Statkraft PowerPoint template zonder logo</Template>
  <TotalTime>0</TotalTime>
  <Words>322</Words>
  <Application>Microsoft Office PowerPoint</Application>
  <PresentationFormat>Widescreen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Statkraft</vt:lpstr>
      <vt:lpstr>De energietransitie: stand van zaken en verwachting voor 2030</vt:lpstr>
      <vt:lpstr>Flinke stappen richting een hernieuwbaar energiesysteem </vt:lpstr>
      <vt:lpstr>Vooral bij elektriciteit zijn enorme stappen gezet</vt:lpstr>
      <vt:lpstr>2017: bescheiden stroomproductie uit zon en wind</vt:lpstr>
      <vt:lpstr>2023: stroomproductie uit zon &amp; wind dekt regelmatig 100% binnenlands verbruik</vt:lpstr>
      <vt:lpstr>In 2030 is de stroommarkt volledig veranderd</vt:lpstr>
      <vt:lpstr>Hoe verder?   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Clous Margo</dc:creator>
  <cp:lastModifiedBy>van der Vliet Willemijn</cp:lastModifiedBy>
  <cp:revision>2</cp:revision>
  <dcterms:created xsi:type="dcterms:W3CDTF">2023-08-07T10:49:02Z</dcterms:created>
  <dcterms:modified xsi:type="dcterms:W3CDTF">2023-10-03T09:14:22Z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0x01010032B5E22AC95A2B4E94F4048BAFDB9DFD</vt:lpwstr>
  </property>
  <property fmtid="{D5CDD505-2E9C-101B-9397-08002B2CF9AE}" pid="3" name="MediaServiceImageTags">
    <vt:lpwstr/>
  </property>
  <property fmtid="{D5CDD505-2E9C-101B-9397-08002B2CF9AE}" pid="4" name="_dlc_DocIdItemGuid">
    <vt:lpwstr>5048a5a3-34db-4785-90d1-ec625a0a6a95</vt:lpwstr>
  </property>
</Properties>
</file>